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D9A3C-B59E-41B0-B95A-3622A0938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FEEA05-FEB2-4E00-B088-86DD1E74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043B99-A007-4E56-B959-177765CD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CB5458-0577-4E41-B7F7-EF7B0B4D8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4704A2-F301-4EBB-A4ED-9E9C274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26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B638E-CF5B-40D5-984A-2F5F8505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68D787-D265-4ACB-9FAF-D90939FF7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2A92E2-D60E-4358-99D5-CB5A1CDA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C50438-9203-4B0A-B240-97B30726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2527D6-3B5E-4434-99C7-196765FC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99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1B15CED-F690-4033-ADFB-C13D99DC1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2048313-735F-48D7-B2EA-52FD2EFB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5B0301-F87A-49CE-8259-6FD6F6F9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C91E16-C86C-42CE-9B09-1E810CFF4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5097F8-54F6-4131-90EA-93DA985D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09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E9DB0-BFE4-4D2A-AF86-A3B904E0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DC1606-8144-4B27-B83F-46DB6CD15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F691B4-35C3-4110-A00E-09FBB9DBC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02F35-D9E7-4598-96D7-411D7B97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9CB528-C783-44F4-AF5B-350D862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21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C2219-C748-4B5F-8A4C-30EEBD0E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61354C-E4E2-411F-B345-22A42FEFF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B52209-05A1-4AEA-AAE4-3CFF73A1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79421B-1999-4E14-9E2A-340E197F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49A7C6-744B-42BA-A264-2DC39614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5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EB15C-62C5-4096-93F4-4324FB2A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AD70B7-5F48-4621-9650-87E34739D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8122E7-D6B1-4C3A-B4B4-7F126D23F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1F8070-B733-472B-9F9D-9A2C01FB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97E018-DFBD-4DE4-9F15-AF9694D6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CA918A-96EB-4D2C-85E6-74129098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99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A6C9A-02FF-451A-8281-8BC48E66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23B463-96B8-4619-A8D4-D0A645158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236B18-DA2E-4D20-A306-BA86CE391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76DB899-526B-42B0-952B-EE15BF525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88A5219-5565-4455-992E-B009B51F8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60AE784-DFA4-4FA8-BAAD-B7B83273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94029F9-7F73-4404-B1DE-1FAE92FF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D400402-6805-4FF2-8E31-F0AD4828E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2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663D6-6DBB-4CBC-A26D-32B44870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DDE7DCC-461D-464D-A1DE-CCBDE430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36D516-704B-4489-AF87-642B6CE8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8E1416-CF11-4994-8B18-B3D260A9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72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FD03193-5134-477E-B030-BE264E0F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11DC020-8C30-4626-A119-11F48B82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3870E4-139F-482E-97E0-32571FA4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1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E6E05-2488-4D0E-9645-93F0F5FF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32D58C-E983-4711-9F4A-41B0B1A1C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FE06BC-185A-4189-9221-21F8B1C5E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997E64-CADB-4C85-9E52-DF532342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F1DD03E-4AF7-4014-B8BC-54244F3C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54FA1D-6346-41A9-B669-CC3F725A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34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79BF6-E211-4082-96F3-9D2FB6D2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4F08931-CDBA-4FB4-B200-FB7897FFD0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3FF238-4EC5-4174-962F-3267DD13D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87FA22-6480-4B49-A9D4-EAF136DD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C59288-139B-406C-B9C5-92C3BB38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5E2A29-BA87-4385-9142-751A5682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1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70FCC20-9831-4490-94CA-CA894B87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159802-952E-48A9-836D-CA152B261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958754-7BD9-4A4F-AB52-907E14746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68E22-5C8D-4033-8BA9-DA559D052624}" type="datetimeFigureOut">
              <a:rPr lang="nl-NL" smtClean="0"/>
              <a:t>2-12-2020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40B6A8-5023-469F-AF71-1C0FDC302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F77DB2-9665-447B-804D-8F94BF835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09561-4B2B-46F4-A3CD-53AECD721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119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3">
            <a:extLst>
              <a:ext uri="{FF2B5EF4-FFF2-40B4-BE49-F238E27FC236}">
                <a16:creationId xmlns:a16="http://schemas.microsoft.com/office/drawing/2014/main" id="{47E18566-E23A-944A-ABDD-A76899D75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14242"/>
          <a:stretch/>
        </p:blipFill>
        <p:spPr>
          <a:xfrm>
            <a:off x="21634" y="-143390"/>
            <a:ext cx="12192000" cy="70013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D731A3-6CBA-3242-8FAA-0F87F6EE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67" y="-2053"/>
            <a:ext cx="7493918" cy="989766"/>
          </a:xfrm>
        </p:spPr>
        <p:txBody>
          <a:bodyPr>
            <a:normAutofit/>
          </a:bodyPr>
          <a:lstStyle/>
          <a:p>
            <a:r>
              <a:rPr lang="nl-NL" sz="2700" dirty="0"/>
              <a:t>International Business College klas 4 en 5 HAVO:</a:t>
            </a:r>
            <a:br>
              <a:rPr lang="nl-NL" sz="3700" dirty="0"/>
            </a:br>
            <a:r>
              <a:rPr lang="nl-NL" sz="2200" dirty="0"/>
              <a:t>Samen studeren, samen leuke dingen doen, samen één! 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7831AA9-058E-4059-9517-52A9A1B9F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310" y="1129049"/>
            <a:ext cx="4190040" cy="5431549"/>
          </a:xfrm>
        </p:spPr>
        <p:txBody>
          <a:bodyPr anchor="t">
            <a:normAutofit/>
          </a:bodyPr>
          <a:lstStyle/>
          <a:p>
            <a:r>
              <a:rPr lang="en-US" sz="1800" dirty="0" err="1"/>
              <a:t>Eén</a:t>
            </a:r>
            <a:r>
              <a:rPr lang="en-US" sz="1800" dirty="0"/>
              <a:t> </a:t>
            </a:r>
            <a:r>
              <a:rPr lang="en-US" sz="1800" dirty="0" err="1"/>
              <a:t>klas</a:t>
            </a:r>
            <a:r>
              <a:rPr lang="en-US" sz="1800" dirty="0"/>
              <a:t> ! </a:t>
            </a:r>
            <a:r>
              <a:rPr lang="en-US" sz="1800" dirty="0" err="1"/>
              <a:t>Eén</a:t>
            </a:r>
            <a:r>
              <a:rPr lang="en-US" sz="1800" dirty="0"/>
              <a:t> </a:t>
            </a:r>
            <a:r>
              <a:rPr lang="en-US" sz="1800" dirty="0" err="1"/>
              <a:t>lokaal</a:t>
            </a:r>
            <a:r>
              <a:rPr lang="en-US" sz="1800" dirty="0"/>
              <a:t> ! !  </a:t>
            </a:r>
            <a:r>
              <a:rPr lang="en-US" sz="1800" dirty="0" err="1"/>
              <a:t>Eén</a:t>
            </a:r>
            <a:r>
              <a:rPr lang="en-US" sz="1800" dirty="0"/>
              <a:t> IBC </a:t>
            </a:r>
            <a:r>
              <a:rPr lang="en-US" sz="1800" dirty="0" err="1"/>
              <a:t>ruimte</a:t>
            </a:r>
            <a:r>
              <a:rPr lang="en-US" sz="1800" dirty="0"/>
              <a:t> !</a:t>
            </a:r>
          </a:p>
          <a:p>
            <a:r>
              <a:rPr lang="en-US" sz="1800" dirty="0"/>
              <a:t>EM </a:t>
            </a:r>
            <a:r>
              <a:rPr lang="en-US" sz="1800" dirty="0" err="1"/>
              <a:t>profiel</a:t>
            </a:r>
            <a:r>
              <a:rPr lang="en-US" sz="1800" dirty="0"/>
              <a:t>…… 1 </a:t>
            </a:r>
            <a:r>
              <a:rPr lang="en-US" sz="1800" dirty="0" err="1"/>
              <a:t>keuzevak</a:t>
            </a:r>
            <a:endParaRPr lang="en-US" sz="1800" dirty="0"/>
          </a:p>
          <a:p>
            <a:r>
              <a:rPr lang="en-US" sz="1800" dirty="0"/>
              <a:t>20-80learning: </a:t>
            </a:r>
            <a:r>
              <a:rPr lang="en-US" sz="1800" dirty="0" err="1"/>
              <a:t>Betere</a:t>
            </a:r>
            <a:r>
              <a:rPr lang="en-US" sz="1800" dirty="0"/>
              <a:t> </a:t>
            </a:r>
            <a:r>
              <a:rPr lang="en-US" sz="1800" dirty="0" err="1"/>
              <a:t>resultaten</a:t>
            </a:r>
            <a:r>
              <a:rPr lang="en-US" sz="1800" dirty="0"/>
              <a:t> !</a:t>
            </a:r>
          </a:p>
          <a:p>
            <a:r>
              <a:rPr lang="en-US" sz="1800" dirty="0"/>
              <a:t>Business diploma 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 err="1"/>
              <a:t>ministerie</a:t>
            </a:r>
            <a:r>
              <a:rPr lang="en-US" sz="1800" dirty="0"/>
              <a:t> van </a:t>
            </a:r>
            <a:r>
              <a:rPr lang="en-US" sz="1800" dirty="0" err="1"/>
              <a:t>Economische</a:t>
            </a:r>
            <a:r>
              <a:rPr lang="en-US" sz="1800" dirty="0"/>
              <a:t> </a:t>
            </a:r>
            <a:r>
              <a:rPr lang="en-US" sz="1800" dirty="0" err="1"/>
              <a:t>zaken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Alvast</a:t>
            </a:r>
            <a:r>
              <a:rPr lang="en-US" sz="1800" dirty="0"/>
              <a:t> </a:t>
            </a:r>
            <a:r>
              <a:rPr lang="en-US" sz="1800" dirty="0" err="1"/>
              <a:t>studeren</a:t>
            </a:r>
            <a:r>
              <a:rPr lang="en-US" sz="1800" dirty="0"/>
              <a:t> </a:t>
            </a:r>
            <a:r>
              <a:rPr lang="en-US" sz="1800" dirty="0" err="1"/>
              <a:t>aan</a:t>
            </a:r>
            <a:r>
              <a:rPr lang="en-US" sz="1800" dirty="0"/>
              <a:t> </a:t>
            </a:r>
            <a:r>
              <a:rPr lang="en-US" sz="1800"/>
              <a:t>de HAN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dirty="0" err="1"/>
              <a:t>dag</a:t>
            </a:r>
            <a:r>
              <a:rPr lang="en-US" sz="2000" b="1" dirty="0"/>
              <a:t> in de week: IBC </a:t>
            </a:r>
            <a:r>
              <a:rPr lang="en-US" sz="2000" b="1" dirty="0" err="1"/>
              <a:t>Businessdag</a:t>
            </a:r>
            <a:r>
              <a:rPr lang="en-US" sz="2000" b="1" dirty="0"/>
              <a:t> !</a:t>
            </a:r>
          </a:p>
          <a:p>
            <a:pPr marL="0" indent="0">
              <a:buNone/>
            </a:pPr>
            <a:r>
              <a:rPr lang="en-US" sz="2000" dirty="0"/>
              <a:t>Eigen </a:t>
            </a:r>
            <a:r>
              <a:rPr lang="en-US" sz="2000" dirty="0" err="1"/>
              <a:t>bedrijf</a:t>
            </a:r>
            <a:br>
              <a:rPr lang="en-US" sz="2000" dirty="0"/>
            </a:br>
            <a:r>
              <a:rPr lang="en-US" sz="2000" dirty="0" err="1"/>
              <a:t>Bedrijfsbezoeken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Workshops</a:t>
            </a:r>
            <a:br>
              <a:rPr lang="en-US" sz="2000" dirty="0"/>
            </a:br>
            <a:r>
              <a:rPr lang="en-US" sz="2000" dirty="0" err="1"/>
              <a:t>Pitchen</a:t>
            </a:r>
            <a:r>
              <a:rPr lang="en-US" sz="2000" dirty="0"/>
              <a:t>/</a:t>
            </a:r>
            <a:r>
              <a:rPr lang="en-US" sz="2000" dirty="0" err="1"/>
              <a:t>aandeelhoudersvergadering</a:t>
            </a:r>
            <a:br>
              <a:rPr lang="en-US" sz="2000" dirty="0"/>
            </a:br>
            <a:r>
              <a:rPr lang="en-US" sz="2000" dirty="0"/>
              <a:t>Stage</a:t>
            </a:r>
            <a:br>
              <a:rPr lang="en-US" sz="2000" dirty="0"/>
            </a:br>
            <a:r>
              <a:rPr lang="en-US" sz="2000" dirty="0" err="1"/>
              <a:t>Verkoopdagen</a:t>
            </a:r>
            <a:br>
              <a:rPr lang="en-US" sz="2000" dirty="0"/>
            </a:br>
            <a:r>
              <a:rPr lang="en-US" sz="2000" dirty="0" err="1"/>
              <a:t>Businessvereniging</a:t>
            </a:r>
            <a:br>
              <a:rPr lang="en-US" sz="2000" dirty="0"/>
            </a:br>
            <a:r>
              <a:rPr lang="en-US" sz="2000" dirty="0" err="1"/>
              <a:t>Netwerkbijeenkomsten</a:t>
            </a:r>
            <a:endParaRPr lang="en-US" sz="20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Picture 2" descr="aae222fc-3406-476c-88b2-a9d4651d8e23@eurprd01">
            <a:extLst>
              <a:ext uri="{FF2B5EF4-FFF2-40B4-BE49-F238E27FC236}">
                <a16:creationId xmlns:a16="http://schemas.microsoft.com/office/drawing/2014/main" id="{A50BFA65-3CBB-944C-88C7-D45C8DF00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764"/>
          <a:stretch/>
        </p:blipFill>
        <p:spPr bwMode="auto">
          <a:xfrm>
            <a:off x="7689829" y="-2055"/>
            <a:ext cx="4502173" cy="3316924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7736870-B651-3243-8009-5B68CE297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r="10463" b="1"/>
          <a:stretch/>
        </p:blipFill>
        <p:spPr>
          <a:xfrm>
            <a:off x="8768834" y="4082148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pic>
        <p:nvPicPr>
          <p:cNvPr id="4" name="Afbeelding 3" descr="Afbeelding met jongen, tafel, voedsel, taart&#10;&#10;Automatisch gegenereerde beschrijving">
            <a:extLst>
              <a:ext uri="{FF2B5EF4-FFF2-40B4-BE49-F238E27FC236}">
                <a16:creationId xmlns:a16="http://schemas.microsoft.com/office/drawing/2014/main" id="{C73328A5-5563-43F0-BAD3-937EB18E5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4" y="930302"/>
            <a:ext cx="2833361" cy="1876157"/>
          </a:xfrm>
          <a:prstGeom prst="rect">
            <a:avLst/>
          </a:prstGeom>
        </p:spPr>
      </p:pic>
      <p:pic>
        <p:nvPicPr>
          <p:cNvPr id="5" name="Afbeelding 4" descr="Afbeelding met persoon, zitten, poseren, mensen&#10;&#10;Automatisch gegenereerde beschrijving">
            <a:extLst>
              <a:ext uri="{FF2B5EF4-FFF2-40B4-BE49-F238E27FC236}">
                <a16:creationId xmlns:a16="http://schemas.microsoft.com/office/drawing/2014/main" id="{3CBC6B40-8ABD-4FFC-87FE-25B760C7D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8857"/>
            <a:ext cx="2690230" cy="1782068"/>
          </a:xfrm>
          <a:prstGeom prst="rect">
            <a:avLst/>
          </a:prstGeom>
        </p:spPr>
      </p:pic>
      <p:pic>
        <p:nvPicPr>
          <p:cNvPr id="16" name="Afbeelding 15" descr="Afbeelding met tekst, binnen, persoon, rommelig&#10;&#10;Automatisch gegenereerde beschrijving">
            <a:extLst>
              <a:ext uri="{FF2B5EF4-FFF2-40B4-BE49-F238E27FC236}">
                <a16:creationId xmlns:a16="http://schemas.microsoft.com/office/drawing/2014/main" id="{55B7118E-5522-4DA0-A18A-B3ACCCC28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80" y="2881351"/>
            <a:ext cx="1782068" cy="1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BC849D8AB6504FAACAFE94B51DD949" ma:contentTypeVersion="16" ma:contentTypeDescription="Een nieuw document maken." ma:contentTypeScope="" ma:versionID="135c8ef5a9a86c8e029fc6c86384fe13">
  <xsd:schema xmlns:xsd="http://www.w3.org/2001/XMLSchema" xmlns:xs="http://www.w3.org/2001/XMLSchema" xmlns:p="http://schemas.microsoft.com/office/2006/metadata/properties" xmlns:ns2="ebd98fa0-791c-4abd-8cf8-43c81b29fef1" xmlns:ns3="1d264b9a-4793-4fa2-8701-fdb3c8fd4e1f" targetNamespace="http://schemas.microsoft.com/office/2006/metadata/properties" ma:root="true" ma:fieldsID="c7fab2b09de3490e9e8fc042c85e5752" ns2:_="" ns3:_="">
    <xsd:import namespace="ebd98fa0-791c-4abd-8cf8-43c81b29fef1"/>
    <xsd:import namespace="1d264b9a-4793-4fa2-8701-fdb3c8fd4e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98fa0-791c-4abd-8cf8-43c81b29fe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352e8d5-70d4-4616-bfd2-f8bf7ce3318e}" ma:internalName="TaxCatchAll" ma:showField="CatchAllData" ma:web="ebd98fa0-791c-4abd-8cf8-43c81b29f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64b9a-4793-4fa2-8701-fdb3c8fd4e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770cc02-d3d1-4bc7-8778-9184f24df9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264b9a-4793-4fa2-8701-fdb3c8fd4e1f">
      <Terms xmlns="http://schemas.microsoft.com/office/infopath/2007/PartnerControls"/>
    </lcf76f155ced4ddcb4097134ff3c332f>
    <TaxCatchAll xmlns="ebd98fa0-791c-4abd-8cf8-43c81b29fef1" xsi:nil="true"/>
  </documentManagement>
</p:properties>
</file>

<file path=customXml/itemProps1.xml><?xml version="1.0" encoding="utf-8"?>
<ds:datastoreItem xmlns:ds="http://schemas.openxmlformats.org/officeDocument/2006/customXml" ds:itemID="{C7C18284-957E-49B4-8DD0-D9522733EB3A}"/>
</file>

<file path=customXml/itemProps2.xml><?xml version="1.0" encoding="utf-8"?>
<ds:datastoreItem xmlns:ds="http://schemas.openxmlformats.org/officeDocument/2006/customXml" ds:itemID="{72D40BC3-205D-4C5E-B43D-DA876BCBF5F4}"/>
</file>

<file path=customXml/itemProps3.xml><?xml version="1.0" encoding="utf-8"?>
<ds:datastoreItem xmlns:ds="http://schemas.openxmlformats.org/officeDocument/2006/customXml" ds:itemID="{3D609E1A-D651-4FB6-ADE2-E8452244E661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83</Words>
  <Application>Microsoft Office PowerPoint</Application>
  <PresentationFormat>Breedbeeld</PresentationFormat>
  <Paragraphs>10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Kantoorthema</vt:lpstr>
      <vt:lpstr>International Business College klas 4 en 5 HAVO: Samen studeren, samen leuke dingen doen, samen één!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IBC klas 4 en 5 HAVO: Samen studeren, samen leuke dingen doen, samen één!</dc:title>
  <dc:creator>Ruud Arts</dc:creator>
  <cp:lastModifiedBy>Ruud Arts</cp:lastModifiedBy>
  <cp:revision>6</cp:revision>
  <dcterms:created xsi:type="dcterms:W3CDTF">2020-12-02T09:37:15Z</dcterms:created>
  <dcterms:modified xsi:type="dcterms:W3CDTF">2020-12-02T10:05:22Z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0x01010095BC849D8AB6504FAACAFE94B51DD949</vt:lpwstr>
  </property>
</Properties>
</file>