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80" r:id="rId4"/>
    <p:sldId id="288" r:id="rId5"/>
    <p:sldId id="287" r:id="rId6"/>
    <p:sldId id="312" r:id="rId7"/>
    <p:sldId id="316" r:id="rId8"/>
    <p:sldId id="317" r:id="rId9"/>
    <p:sldId id="315" r:id="rId10"/>
    <p:sldId id="313" r:id="rId11"/>
    <p:sldId id="303" r:id="rId1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66"/>
    <a:srgbClr val="FF0000"/>
    <a:srgbClr val="FFFF99"/>
    <a:srgbClr val="CCEC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3EA68-408B-4CEA-8D1A-C51011443BF8}" v="38" dt="2023-09-12T06:54:5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6" d="100"/>
          <a:sy n="76" d="100"/>
        </p:scale>
        <p:origin x="2208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uk Janssen" userId="0b74e7e4-794f-4b78-8238-7cba867674e3" providerId="ADAL" clId="{62C3EA68-408B-4CEA-8D1A-C51011443BF8}"/>
    <pc:docChg chg="undo custSel addSld delSld modSld">
      <pc:chgData name="Luuk Janssen" userId="0b74e7e4-794f-4b78-8238-7cba867674e3" providerId="ADAL" clId="{62C3EA68-408B-4CEA-8D1A-C51011443BF8}" dt="2023-09-12T10:54:33.107" v="323" actId="20577"/>
      <pc:docMkLst>
        <pc:docMk/>
      </pc:docMkLst>
      <pc:sldChg chg="addSp delSp modSp mod">
        <pc:chgData name="Luuk Janssen" userId="0b74e7e4-794f-4b78-8238-7cba867674e3" providerId="ADAL" clId="{62C3EA68-408B-4CEA-8D1A-C51011443BF8}" dt="2023-09-12T06:37:15.487" v="191" actId="113"/>
        <pc:sldMkLst>
          <pc:docMk/>
          <pc:sldMk cId="0" sldId="256"/>
        </pc:sldMkLst>
        <pc:spChg chg="add del mod">
          <ac:chgData name="Luuk Janssen" userId="0b74e7e4-794f-4b78-8238-7cba867674e3" providerId="ADAL" clId="{62C3EA68-408B-4CEA-8D1A-C51011443BF8}" dt="2023-09-12T06:33:55.527" v="66" actId="478"/>
          <ac:spMkLst>
            <pc:docMk/>
            <pc:sldMk cId="0" sldId="256"/>
            <ac:spMk id="3" creationId="{71AF3026-ABEF-D3E4-CB05-7DD1F81CD819}"/>
          </ac:spMkLst>
        </pc:spChg>
        <pc:spChg chg="mod">
          <ac:chgData name="Luuk Janssen" userId="0b74e7e4-794f-4b78-8238-7cba867674e3" providerId="ADAL" clId="{62C3EA68-408B-4CEA-8D1A-C51011443BF8}" dt="2023-09-12T06:37:15.487" v="191" actId="113"/>
          <ac:spMkLst>
            <pc:docMk/>
            <pc:sldMk cId="0" sldId="256"/>
            <ac:spMk id="4100" creationId="{60E866AF-47D1-45B2-AE6F-37EDCAE01093}"/>
          </ac:spMkLst>
        </pc:spChg>
        <pc:picChg chg="add mod">
          <ac:chgData name="Luuk Janssen" userId="0b74e7e4-794f-4b78-8238-7cba867674e3" providerId="ADAL" clId="{62C3EA68-408B-4CEA-8D1A-C51011443BF8}" dt="2023-09-12T06:34:58.031" v="68" actId="1076"/>
          <ac:picMkLst>
            <pc:docMk/>
            <pc:sldMk cId="0" sldId="256"/>
            <ac:picMk id="1026" creationId="{02D8FB40-6FB1-DB2A-0191-DD95C54114E2}"/>
          </ac:picMkLst>
        </pc:picChg>
        <pc:picChg chg="del">
          <ac:chgData name="Luuk Janssen" userId="0b74e7e4-794f-4b78-8238-7cba867674e3" providerId="ADAL" clId="{62C3EA68-408B-4CEA-8D1A-C51011443BF8}" dt="2023-09-12T06:33:49.178" v="61" actId="478"/>
          <ac:picMkLst>
            <pc:docMk/>
            <pc:sldMk cId="0" sldId="256"/>
            <ac:picMk id="4101" creationId="{082E2C26-8B1F-474F-B7C3-11F1F2A7EC40}"/>
          </ac:picMkLst>
        </pc:picChg>
      </pc:sldChg>
      <pc:sldChg chg="addSp delSp modSp mod addAnim delAnim modAnim">
        <pc:chgData name="Luuk Janssen" userId="0b74e7e4-794f-4b78-8238-7cba867674e3" providerId="ADAL" clId="{62C3EA68-408B-4CEA-8D1A-C51011443BF8}" dt="2023-09-12T06:54:55.029" v="317" actId="21"/>
        <pc:sldMkLst>
          <pc:docMk/>
          <pc:sldMk cId="0" sldId="260"/>
        </pc:sldMkLst>
        <pc:spChg chg="mod">
          <ac:chgData name="Luuk Janssen" userId="0b74e7e4-794f-4b78-8238-7cba867674e3" providerId="ADAL" clId="{62C3EA68-408B-4CEA-8D1A-C51011443BF8}" dt="2023-09-12T06:35:26.820" v="74" actId="27636"/>
          <ac:spMkLst>
            <pc:docMk/>
            <pc:sldMk cId="0" sldId="260"/>
            <ac:spMk id="7" creationId="{885A8F8B-D84C-414E-804F-8E8F9BE56AB3}"/>
          </ac:spMkLst>
        </pc:spChg>
        <pc:spChg chg="mod">
          <ac:chgData name="Luuk Janssen" userId="0b74e7e4-794f-4b78-8238-7cba867674e3" providerId="ADAL" clId="{62C3EA68-408B-4CEA-8D1A-C51011443BF8}" dt="2023-09-12T06:54:55.029" v="317" actId="21"/>
          <ac:spMkLst>
            <pc:docMk/>
            <pc:sldMk cId="0" sldId="260"/>
            <ac:spMk id="34819" creationId="{DFC9BBBD-4297-4C1B-93E3-677973FC0633}"/>
          </ac:spMkLst>
        </pc:spChg>
        <pc:picChg chg="add mod">
          <ac:chgData name="Luuk Janssen" userId="0b74e7e4-794f-4b78-8238-7cba867674e3" providerId="ADAL" clId="{62C3EA68-408B-4CEA-8D1A-C51011443BF8}" dt="2023-09-12T06:35:01.467" v="69"/>
          <ac:picMkLst>
            <pc:docMk/>
            <pc:sldMk cId="0" sldId="260"/>
            <ac:picMk id="2" creationId="{7E658331-68DE-A9DF-8382-74FDE8DDD84D}"/>
          </ac:picMkLst>
        </pc:picChg>
        <pc:picChg chg="del">
          <ac:chgData name="Luuk Janssen" userId="0b74e7e4-794f-4b78-8238-7cba867674e3" providerId="ADAL" clId="{62C3EA68-408B-4CEA-8D1A-C51011443BF8}" dt="2023-09-12T06:35:07.831" v="70" actId="478"/>
          <ac:picMkLst>
            <pc:docMk/>
            <pc:sldMk cId="0" sldId="260"/>
            <ac:picMk id="7171" creationId="{42664003-219C-4D6E-B249-BA97C6533986}"/>
          </ac:picMkLst>
        </pc:picChg>
        <pc:picChg chg="mod">
          <ac:chgData name="Luuk Janssen" userId="0b74e7e4-794f-4b78-8238-7cba867674e3" providerId="ADAL" clId="{62C3EA68-408B-4CEA-8D1A-C51011443BF8}" dt="2023-09-12T06:54:53.990" v="313" actId="1076"/>
          <ac:picMkLst>
            <pc:docMk/>
            <pc:sldMk cId="0" sldId="260"/>
            <ac:picMk id="43012" creationId="{3010AFDB-718C-4C43-8C06-636F12B6329B}"/>
          </ac:picMkLst>
        </pc:picChg>
      </pc:sldChg>
      <pc:sldChg chg="addSp delSp modSp mod">
        <pc:chgData name="Luuk Janssen" userId="0b74e7e4-794f-4b78-8238-7cba867674e3" providerId="ADAL" clId="{62C3EA68-408B-4CEA-8D1A-C51011443BF8}" dt="2023-09-12T06:35:43.140" v="79" actId="113"/>
        <pc:sldMkLst>
          <pc:docMk/>
          <pc:sldMk cId="2405988887" sldId="280"/>
        </pc:sldMkLst>
        <pc:spChg chg="mod">
          <ac:chgData name="Luuk Janssen" userId="0b74e7e4-794f-4b78-8238-7cba867674e3" providerId="ADAL" clId="{62C3EA68-408B-4CEA-8D1A-C51011443BF8}" dt="2023-09-12T06:35:43.140" v="79" actId="113"/>
          <ac:spMkLst>
            <pc:docMk/>
            <pc:sldMk cId="2405988887" sldId="280"/>
            <ac:spMk id="3" creationId="{00000000-0000-0000-0000-000000000000}"/>
          </ac:spMkLst>
        </pc:spChg>
        <pc:picChg chg="add mod">
          <ac:chgData name="Luuk Janssen" userId="0b74e7e4-794f-4b78-8238-7cba867674e3" providerId="ADAL" clId="{62C3EA68-408B-4CEA-8D1A-C51011443BF8}" dt="2023-09-12T06:35:35.146" v="77"/>
          <ac:picMkLst>
            <pc:docMk/>
            <pc:sldMk cId="2405988887" sldId="280"/>
            <ac:picMk id="2" creationId="{03099919-45BF-B796-1088-6810CC022CE8}"/>
          </ac:picMkLst>
        </pc:picChg>
        <pc:picChg chg="del mod">
          <ac:chgData name="Luuk Janssen" userId="0b74e7e4-794f-4b78-8238-7cba867674e3" providerId="ADAL" clId="{62C3EA68-408B-4CEA-8D1A-C51011443BF8}" dt="2023-09-12T06:35:34.792" v="76" actId="478"/>
          <ac:picMkLst>
            <pc:docMk/>
            <pc:sldMk cId="2405988887" sldId="280"/>
            <ac:picMk id="5" creationId="{98C34455-A047-6752-94C3-02B5DCC5F42E}"/>
          </ac:picMkLst>
        </pc:picChg>
      </pc:sldChg>
      <pc:sldChg chg="addSp delSp modSp mod">
        <pc:chgData name="Luuk Janssen" userId="0b74e7e4-794f-4b78-8238-7cba867674e3" providerId="ADAL" clId="{62C3EA68-408B-4CEA-8D1A-C51011443BF8}" dt="2023-09-12T10:54:33.107" v="323" actId="20577"/>
        <pc:sldMkLst>
          <pc:docMk/>
          <pc:sldMk cId="0" sldId="287"/>
        </pc:sldMkLst>
        <pc:spChg chg="mod">
          <ac:chgData name="Luuk Janssen" userId="0b74e7e4-794f-4b78-8238-7cba867674e3" providerId="ADAL" clId="{62C3EA68-408B-4CEA-8D1A-C51011443BF8}" dt="2023-09-12T06:36:01.910" v="87" actId="207"/>
          <ac:spMkLst>
            <pc:docMk/>
            <pc:sldMk cId="0" sldId="287"/>
            <ac:spMk id="6" creationId="{85A35B0E-EA67-4059-9F43-88CB6C2395AA}"/>
          </ac:spMkLst>
        </pc:spChg>
        <pc:spChg chg="mod">
          <ac:chgData name="Luuk Janssen" userId="0b74e7e4-794f-4b78-8238-7cba867674e3" providerId="ADAL" clId="{62C3EA68-408B-4CEA-8D1A-C51011443BF8}" dt="2023-09-12T10:54:33.107" v="323" actId="20577"/>
          <ac:spMkLst>
            <pc:docMk/>
            <pc:sldMk cId="0" sldId="287"/>
            <ac:spMk id="7" creationId="{6FBBFC05-4372-41B7-9FC3-F0DD9361AD0C}"/>
          </ac:spMkLst>
        </pc:spChg>
        <pc:picChg chg="add mod">
          <ac:chgData name="Luuk Janssen" userId="0b74e7e4-794f-4b78-8238-7cba867674e3" providerId="ADAL" clId="{62C3EA68-408B-4CEA-8D1A-C51011443BF8}" dt="2023-09-12T06:35:58.116" v="85"/>
          <ac:picMkLst>
            <pc:docMk/>
            <pc:sldMk cId="0" sldId="287"/>
            <ac:picMk id="2" creationId="{97AD61ED-AAA8-E79F-959A-28495ED9FD03}"/>
          </ac:picMkLst>
        </pc:picChg>
        <pc:picChg chg="add mod">
          <ac:chgData name="Luuk Janssen" userId="0b74e7e4-794f-4b78-8238-7cba867674e3" providerId="ADAL" clId="{62C3EA68-408B-4CEA-8D1A-C51011443BF8}" dt="2023-09-12T06:49:50.401" v="193" actId="571"/>
          <ac:picMkLst>
            <pc:docMk/>
            <pc:sldMk cId="0" sldId="287"/>
            <ac:picMk id="3" creationId="{6AE6FC36-DA47-89EE-08B2-C345F9D9F6CA}"/>
          </ac:picMkLst>
        </pc:picChg>
        <pc:picChg chg="del">
          <ac:chgData name="Luuk Janssen" userId="0b74e7e4-794f-4b78-8238-7cba867674e3" providerId="ADAL" clId="{62C3EA68-408B-4CEA-8D1A-C51011443BF8}" dt="2023-09-12T06:35:57.610" v="84" actId="478"/>
          <ac:picMkLst>
            <pc:docMk/>
            <pc:sldMk cId="0" sldId="287"/>
            <ac:picMk id="8194" creationId="{134780DA-5B51-4795-8B32-D80F09D31716}"/>
          </ac:picMkLst>
        </pc:picChg>
      </pc:sldChg>
      <pc:sldChg chg="addSp delSp modSp mod">
        <pc:chgData name="Luuk Janssen" userId="0b74e7e4-794f-4b78-8238-7cba867674e3" providerId="ADAL" clId="{62C3EA68-408B-4CEA-8D1A-C51011443BF8}" dt="2023-09-12T10:54:12.826" v="319" actId="20577"/>
        <pc:sldMkLst>
          <pc:docMk/>
          <pc:sldMk cId="0" sldId="288"/>
        </pc:sldMkLst>
        <pc:spChg chg="mod">
          <ac:chgData name="Luuk Janssen" userId="0b74e7e4-794f-4b78-8238-7cba867674e3" providerId="ADAL" clId="{62C3EA68-408B-4CEA-8D1A-C51011443BF8}" dt="2023-09-12T10:54:12.826" v="319" actId="20577"/>
          <ac:spMkLst>
            <pc:docMk/>
            <pc:sldMk cId="0" sldId="288"/>
            <ac:spMk id="5" creationId="{A65AE936-F5D0-446B-A269-3B05A9F4214D}"/>
          </ac:spMkLst>
        </pc:spChg>
        <pc:spChg chg="mod">
          <ac:chgData name="Luuk Janssen" userId="0b74e7e4-794f-4b78-8238-7cba867674e3" providerId="ADAL" clId="{62C3EA68-408B-4CEA-8D1A-C51011443BF8}" dt="2023-09-12T06:35:52.312" v="83" actId="207"/>
          <ac:spMkLst>
            <pc:docMk/>
            <pc:sldMk cId="0" sldId="288"/>
            <ac:spMk id="6" creationId="{9CD32256-542D-4779-9432-A1E17CE2EA40}"/>
          </ac:spMkLst>
        </pc:spChg>
        <pc:picChg chg="add mod">
          <ac:chgData name="Luuk Janssen" userId="0b74e7e4-794f-4b78-8238-7cba867674e3" providerId="ADAL" clId="{62C3EA68-408B-4CEA-8D1A-C51011443BF8}" dt="2023-09-12T06:35:48.726" v="81"/>
          <ac:picMkLst>
            <pc:docMk/>
            <pc:sldMk cId="0" sldId="288"/>
            <ac:picMk id="2" creationId="{87FE57DF-0674-0C95-067C-47F8FC9661B9}"/>
          </ac:picMkLst>
        </pc:picChg>
        <pc:picChg chg="del">
          <ac:chgData name="Luuk Janssen" userId="0b74e7e4-794f-4b78-8238-7cba867674e3" providerId="ADAL" clId="{62C3EA68-408B-4CEA-8D1A-C51011443BF8}" dt="2023-09-12T06:35:48.386" v="80" actId="478"/>
          <ac:picMkLst>
            <pc:docMk/>
            <pc:sldMk cId="0" sldId="288"/>
            <ac:picMk id="10242" creationId="{01915420-A2AE-4802-A885-7851C138E661}"/>
          </ac:picMkLst>
        </pc:picChg>
      </pc:sldChg>
      <pc:sldChg chg="addSp delSp modSp mod">
        <pc:chgData name="Luuk Janssen" userId="0b74e7e4-794f-4b78-8238-7cba867674e3" providerId="ADAL" clId="{62C3EA68-408B-4CEA-8D1A-C51011443BF8}" dt="2023-09-12T06:37:09.267" v="189"/>
        <pc:sldMkLst>
          <pc:docMk/>
          <pc:sldMk cId="4183193054" sldId="303"/>
        </pc:sldMkLst>
        <pc:spChg chg="mod">
          <ac:chgData name="Luuk Janssen" userId="0b74e7e4-794f-4b78-8238-7cba867674e3" providerId="ADAL" clId="{62C3EA68-408B-4CEA-8D1A-C51011443BF8}" dt="2023-09-12T06:37:07.455" v="187" actId="113"/>
          <ac:spMkLst>
            <pc:docMk/>
            <pc:sldMk cId="4183193054" sldId="303"/>
            <ac:spMk id="4100" creationId="{60E866AF-47D1-45B2-AE6F-37EDCAE01093}"/>
          </ac:spMkLst>
        </pc:spChg>
        <pc:picChg chg="add mod">
          <ac:chgData name="Luuk Janssen" userId="0b74e7e4-794f-4b78-8238-7cba867674e3" providerId="ADAL" clId="{62C3EA68-408B-4CEA-8D1A-C51011443BF8}" dt="2023-09-12T06:37:09.267" v="189"/>
          <ac:picMkLst>
            <pc:docMk/>
            <pc:sldMk cId="4183193054" sldId="303"/>
            <ac:picMk id="2" creationId="{65F0DB43-24B0-77BD-06F1-DABFBA5B1033}"/>
          </ac:picMkLst>
        </pc:picChg>
        <pc:picChg chg="del">
          <ac:chgData name="Luuk Janssen" userId="0b74e7e4-794f-4b78-8238-7cba867674e3" providerId="ADAL" clId="{62C3EA68-408B-4CEA-8D1A-C51011443BF8}" dt="2023-09-12T06:37:08.995" v="188" actId="478"/>
          <ac:picMkLst>
            <pc:docMk/>
            <pc:sldMk cId="4183193054" sldId="303"/>
            <ac:picMk id="4101" creationId="{082E2C26-8B1F-474F-B7C3-11F1F2A7EC40}"/>
          </ac:picMkLst>
        </pc:picChg>
      </pc:sldChg>
      <pc:sldChg chg="del">
        <pc:chgData name="Luuk Janssen" userId="0b74e7e4-794f-4b78-8238-7cba867674e3" providerId="ADAL" clId="{62C3EA68-408B-4CEA-8D1A-C51011443BF8}" dt="2023-09-11T08:51:23.413" v="25" actId="47"/>
        <pc:sldMkLst>
          <pc:docMk/>
          <pc:sldMk cId="3280381832" sldId="308"/>
        </pc:sldMkLst>
      </pc:sldChg>
      <pc:sldChg chg="addSp delSp modSp add mod">
        <pc:chgData name="Luuk Janssen" userId="0b74e7e4-794f-4b78-8238-7cba867674e3" providerId="ADAL" clId="{62C3EA68-408B-4CEA-8D1A-C51011443BF8}" dt="2023-09-12T06:49:55.571" v="195"/>
        <pc:sldMkLst>
          <pc:docMk/>
          <pc:sldMk cId="1575549166" sldId="312"/>
        </pc:sldMkLst>
        <pc:picChg chg="add mod">
          <ac:chgData name="Luuk Janssen" userId="0b74e7e4-794f-4b78-8238-7cba867674e3" providerId="ADAL" clId="{62C3EA68-408B-4CEA-8D1A-C51011443BF8}" dt="2023-09-12T06:49:55.571" v="195"/>
          <ac:picMkLst>
            <pc:docMk/>
            <pc:sldMk cId="1575549166" sldId="312"/>
            <ac:picMk id="2" creationId="{DBB4EDB4-4A67-BB3F-0482-1646CF9B47EE}"/>
          </ac:picMkLst>
        </pc:picChg>
        <pc:picChg chg="del">
          <ac:chgData name="Luuk Janssen" userId="0b74e7e4-794f-4b78-8238-7cba867674e3" providerId="ADAL" clId="{62C3EA68-408B-4CEA-8D1A-C51011443BF8}" dt="2023-09-12T06:49:55.245" v="194" actId="478"/>
          <ac:picMkLst>
            <pc:docMk/>
            <pc:sldMk cId="1575549166" sldId="312"/>
            <ac:picMk id="3" creationId="{887BF1AF-91C4-66E7-BDC3-4EBAE384C761}"/>
          </ac:picMkLst>
        </pc:picChg>
      </pc:sldChg>
      <pc:sldChg chg="addSp delSp modSp mod">
        <pc:chgData name="Luuk Janssen" userId="0b74e7e4-794f-4b78-8238-7cba867674e3" providerId="ADAL" clId="{62C3EA68-408B-4CEA-8D1A-C51011443BF8}" dt="2023-09-12T06:51:48.223" v="298" actId="20577"/>
        <pc:sldMkLst>
          <pc:docMk/>
          <pc:sldMk cId="0" sldId="313"/>
        </pc:sldMkLst>
        <pc:spChg chg="mod">
          <ac:chgData name="Luuk Janssen" userId="0b74e7e4-794f-4b78-8238-7cba867674e3" providerId="ADAL" clId="{62C3EA68-408B-4CEA-8D1A-C51011443BF8}" dt="2023-09-12T06:50:41.717" v="234" actId="20577"/>
          <ac:spMkLst>
            <pc:docMk/>
            <pc:sldMk cId="0" sldId="313"/>
            <ac:spMk id="6" creationId="{A03246AE-BD83-43DB-8BF5-63ABC878AB62}"/>
          </ac:spMkLst>
        </pc:spChg>
        <pc:spChg chg="mod">
          <ac:chgData name="Luuk Janssen" userId="0b74e7e4-794f-4b78-8238-7cba867674e3" providerId="ADAL" clId="{62C3EA68-408B-4CEA-8D1A-C51011443BF8}" dt="2023-09-12T06:51:48.223" v="298" actId="20577"/>
          <ac:spMkLst>
            <pc:docMk/>
            <pc:sldMk cId="0" sldId="313"/>
            <ac:spMk id="7" creationId="{151F6879-2E15-40A0-BFD5-B2C75701E858}"/>
          </ac:spMkLst>
        </pc:spChg>
        <pc:picChg chg="add mod">
          <ac:chgData name="Luuk Janssen" userId="0b74e7e4-794f-4b78-8238-7cba867674e3" providerId="ADAL" clId="{62C3EA68-408B-4CEA-8D1A-C51011443BF8}" dt="2023-09-12T06:36:07.571" v="89"/>
          <ac:picMkLst>
            <pc:docMk/>
            <pc:sldMk cId="0" sldId="313"/>
            <ac:picMk id="2" creationId="{A421E840-A6C3-EE43-7002-BF67ACA39E05}"/>
          </ac:picMkLst>
        </pc:picChg>
        <pc:picChg chg="del">
          <ac:chgData name="Luuk Janssen" userId="0b74e7e4-794f-4b78-8238-7cba867674e3" providerId="ADAL" clId="{62C3EA68-408B-4CEA-8D1A-C51011443BF8}" dt="2023-09-12T06:36:05.506" v="88" actId="478"/>
          <ac:picMkLst>
            <pc:docMk/>
            <pc:sldMk cId="0" sldId="313"/>
            <ac:picMk id="18434" creationId="{71AC1985-B934-485A-9E01-C68CB3FAC3C3}"/>
          </ac:picMkLst>
        </pc:picChg>
      </pc:sldChg>
      <pc:sldChg chg="addSp delSp modSp mod">
        <pc:chgData name="Luuk Janssen" userId="0b74e7e4-794f-4b78-8238-7cba867674e3" providerId="ADAL" clId="{62C3EA68-408B-4CEA-8D1A-C51011443BF8}" dt="2023-09-12T06:50:14.017" v="205" actId="207"/>
        <pc:sldMkLst>
          <pc:docMk/>
          <pc:sldMk cId="0" sldId="315"/>
        </pc:sldMkLst>
        <pc:spChg chg="mod">
          <ac:chgData name="Luuk Janssen" userId="0b74e7e4-794f-4b78-8238-7cba867674e3" providerId="ADAL" clId="{62C3EA68-408B-4CEA-8D1A-C51011443BF8}" dt="2023-09-12T06:50:14.017" v="205" actId="207"/>
          <ac:spMkLst>
            <pc:docMk/>
            <pc:sldMk cId="0" sldId="315"/>
            <ac:spMk id="6" creationId="{DB92BF97-FA7C-44EE-985C-732B6972019E}"/>
          </ac:spMkLst>
        </pc:spChg>
        <pc:picChg chg="add mod">
          <ac:chgData name="Luuk Janssen" userId="0b74e7e4-794f-4b78-8238-7cba867674e3" providerId="ADAL" clId="{62C3EA68-408B-4CEA-8D1A-C51011443BF8}" dt="2023-09-12T06:50:07.026" v="201"/>
          <ac:picMkLst>
            <pc:docMk/>
            <pc:sldMk cId="0" sldId="315"/>
            <ac:picMk id="2" creationId="{9F165878-8F85-FB0F-1126-32AA62529CB2}"/>
          </ac:picMkLst>
        </pc:picChg>
        <pc:picChg chg="del">
          <ac:chgData name="Luuk Janssen" userId="0b74e7e4-794f-4b78-8238-7cba867674e3" providerId="ADAL" clId="{62C3EA68-408B-4CEA-8D1A-C51011443BF8}" dt="2023-09-12T06:50:06.730" v="200" actId="478"/>
          <ac:picMkLst>
            <pc:docMk/>
            <pc:sldMk cId="0" sldId="315"/>
            <ac:picMk id="17410" creationId="{7FD450D7-768F-45F0-9C58-D8347FBE3E08}"/>
          </ac:picMkLst>
        </pc:picChg>
      </pc:sldChg>
      <pc:sldChg chg="addSp delSp modSp add mod">
        <pc:chgData name="Luuk Janssen" userId="0b74e7e4-794f-4b78-8238-7cba867674e3" providerId="ADAL" clId="{62C3EA68-408B-4CEA-8D1A-C51011443BF8}" dt="2023-09-12T06:50:00.002" v="197"/>
        <pc:sldMkLst>
          <pc:docMk/>
          <pc:sldMk cId="97864359" sldId="316"/>
        </pc:sldMkLst>
        <pc:picChg chg="del">
          <ac:chgData name="Luuk Janssen" userId="0b74e7e4-794f-4b78-8238-7cba867674e3" providerId="ADAL" clId="{62C3EA68-408B-4CEA-8D1A-C51011443BF8}" dt="2023-09-12T06:49:59.661" v="196" actId="478"/>
          <ac:picMkLst>
            <pc:docMk/>
            <pc:sldMk cId="97864359" sldId="316"/>
            <ac:picMk id="3" creationId="{887BF1AF-91C4-66E7-BDC3-4EBAE384C761}"/>
          </ac:picMkLst>
        </pc:picChg>
        <pc:picChg chg="add mod">
          <ac:chgData name="Luuk Janssen" userId="0b74e7e4-794f-4b78-8238-7cba867674e3" providerId="ADAL" clId="{62C3EA68-408B-4CEA-8D1A-C51011443BF8}" dt="2023-09-12T06:50:00.002" v="197"/>
          <ac:picMkLst>
            <pc:docMk/>
            <pc:sldMk cId="97864359" sldId="316"/>
            <ac:picMk id="4" creationId="{30D42837-F398-55B7-AED2-05B80A74E4AD}"/>
          </ac:picMkLst>
        </pc:picChg>
      </pc:sldChg>
      <pc:sldChg chg="addSp delSp modSp add mod">
        <pc:chgData name="Luuk Janssen" userId="0b74e7e4-794f-4b78-8238-7cba867674e3" providerId="ADAL" clId="{62C3EA68-408B-4CEA-8D1A-C51011443BF8}" dt="2023-09-12T06:52:51.582" v="301" actId="478"/>
        <pc:sldMkLst>
          <pc:docMk/>
          <pc:sldMk cId="583869556" sldId="317"/>
        </pc:sldMkLst>
        <pc:picChg chg="del">
          <ac:chgData name="Luuk Janssen" userId="0b74e7e4-794f-4b78-8238-7cba867674e3" providerId="ADAL" clId="{62C3EA68-408B-4CEA-8D1A-C51011443BF8}" dt="2023-09-12T06:50:03.469" v="198" actId="478"/>
          <ac:picMkLst>
            <pc:docMk/>
            <pc:sldMk cId="583869556" sldId="317"/>
            <ac:picMk id="3" creationId="{887BF1AF-91C4-66E7-BDC3-4EBAE384C761}"/>
          </ac:picMkLst>
        </pc:picChg>
        <pc:picChg chg="del">
          <ac:chgData name="Luuk Janssen" userId="0b74e7e4-794f-4b78-8238-7cba867674e3" providerId="ADAL" clId="{62C3EA68-408B-4CEA-8D1A-C51011443BF8}" dt="2023-09-12T06:52:49.886" v="299" actId="478"/>
          <ac:picMkLst>
            <pc:docMk/>
            <pc:sldMk cId="583869556" sldId="317"/>
            <ac:picMk id="4" creationId="{CC5C6E54-7DD0-2842-B912-712B80389A66}"/>
          </ac:picMkLst>
        </pc:picChg>
        <pc:picChg chg="del mod">
          <ac:chgData name="Luuk Janssen" userId="0b74e7e4-794f-4b78-8238-7cba867674e3" providerId="ADAL" clId="{62C3EA68-408B-4CEA-8D1A-C51011443BF8}" dt="2023-09-12T06:52:51.582" v="301" actId="478"/>
          <ac:picMkLst>
            <pc:docMk/>
            <pc:sldMk cId="583869556" sldId="317"/>
            <ac:picMk id="5" creationId="{BC3FB1FC-57C2-7C02-B1A2-8C01BCD4C6BF}"/>
          </ac:picMkLst>
        </pc:picChg>
        <pc:picChg chg="add mod">
          <ac:chgData name="Luuk Janssen" userId="0b74e7e4-794f-4b78-8238-7cba867674e3" providerId="ADAL" clId="{62C3EA68-408B-4CEA-8D1A-C51011443BF8}" dt="2023-09-12T06:50:03.836" v="199"/>
          <ac:picMkLst>
            <pc:docMk/>
            <pc:sldMk cId="583869556" sldId="317"/>
            <ac:picMk id="7" creationId="{B4A0AF0D-63A1-0CE2-A9E7-C7644C85E78D}"/>
          </ac:picMkLst>
        </pc:picChg>
      </pc:sldChg>
    </pc:docChg>
  </pc:docChgLst>
  <pc:docChgLst>
    <pc:chgData name="Luuk Janssen" userId="0b74e7e4-794f-4b78-8238-7cba867674e3" providerId="ADAL" clId="{B5CE26B4-87A5-40AC-8F8F-3FAE4134B2E0}"/>
    <pc:docChg chg="delSld modSld">
      <pc:chgData name="Luuk Janssen" userId="0b74e7e4-794f-4b78-8238-7cba867674e3" providerId="ADAL" clId="{B5CE26B4-87A5-40AC-8F8F-3FAE4134B2E0}" dt="2020-09-14T16:15:46.888" v="5" actId="47"/>
      <pc:docMkLst>
        <pc:docMk/>
      </pc:docMkLst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1874494521" sldId="258"/>
        </pc:sldMkLst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3895127431" sldId="259"/>
        </pc:sldMkLst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3608819411" sldId="268"/>
        </pc:sldMkLst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93007398" sldId="270"/>
        </pc:sldMkLst>
      </pc:sldChg>
      <pc:sldChg chg="modSp mod">
        <pc:chgData name="Luuk Janssen" userId="0b74e7e4-794f-4b78-8238-7cba867674e3" providerId="ADAL" clId="{B5CE26B4-87A5-40AC-8F8F-3FAE4134B2E0}" dt="2020-09-14T06:43:40.093" v="4" actId="20577"/>
        <pc:sldMkLst>
          <pc:docMk/>
          <pc:sldMk cId="0" sldId="276"/>
        </pc:sldMkLst>
        <pc:spChg chg="mod">
          <ac:chgData name="Luuk Janssen" userId="0b74e7e4-794f-4b78-8238-7cba867674e3" providerId="ADAL" clId="{B5CE26B4-87A5-40AC-8F8F-3FAE4134B2E0}" dt="2020-09-14T06:43:40.093" v="4" actId="20577"/>
          <ac:spMkLst>
            <pc:docMk/>
            <pc:sldMk cId="0" sldId="276"/>
            <ac:spMk id="2" creationId="{9E99A6AE-332C-4FB5-B9F9-8D2EDE49F4B0}"/>
          </ac:spMkLst>
        </pc:spChg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935304166" sldId="278"/>
        </pc:sldMkLst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2453984327" sldId="280"/>
        </pc:sldMkLst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2610269024" sldId="304"/>
        </pc:sldMkLst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1408530575" sldId="305"/>
        </pc:sldMkLst>
      </pc:sldChg>
      <pc:sldChg chg="del">
        <pc:chgData name="Luuk Janssen" userId="0b74e7e4-794f-4b78-8238-7cba867674e3" providerId="ADAL" clId="{B5CE26B4-87A5-40AC-8F8F-3FAE4134B2E0}" dt="2020-09-14T16:15:46.888" v="5" actId="47"/>
        <pc:sldMkLst>
          <pc:docMk/>
          <pc:sldMk cId="2650099772" sldId="306"/>
        </pc:sldMkLst>
      </pc:sldChg>
    </pc:docChg>
  </pc:docChgLst>
  <pc:docChgLst>
    <pc:chgData name="Luuk Janssen" userId="0b74e7e4-794f-4b78-8238-7cba867674e3" providerId="ADAL" clId="{D896E080-D30A-4E3C-B047-6BEAEBB5343F}"/>
    <pc:docChg chg="undo custSel addSld delSld modSld">
      <pc:chgData name="Luuk Janssen" userId="0b74e7e4-794f-4b78-8238-7cba867674e3" providerId="ADAL" clId="{D896E080-D30A-4E3C-B047-6BEAEBB5343F}" dt="2021-09-22T12:15:09.645" v="436"/>
      <pc:docMkLst>
        <pc:docMk/>
      </pc:docMkLst>
      <pc:sldChg chg="modSp mod">
        <pc:chgData name="Luuk Janssen" userId="0b74e7e4-794f-4b78-8238-7cba867674e3" providerId="ADAL" clId="{D896E080-D30A-4E3C-B047-6BEAEBB5343F}" dt="2021-09-15T14:17:28.558" v="317" actId="20577"/>
        <pc:sldMkLst>
          <pc:docMk/>
          <pc:sldMk cId="0" sldId="275"/>
        </pc:sldMkLst>
        <pc:spChg chg="mod">
          <ac:chgData name="Luuk Janssen" userId="0b74e7e4-794f-4b78-8238-7cba867674e3" providerId="ADAL" clId="{D896E080-D30A-4E3C-B047-6BEAEBB5343F}" dt="2021-09-15T14:17:28.558" v="317" actId="20577"/>
          <ac:spMkLst>
            <pc:docMk/>
            <pc:sldMk cId="0" sldId="275"/>
            <ac:spMk id="7" creationId="{1274B3BE-D522-44F9-B82C-CE60D0489F92}"/>
          </ac:spMkLst>
        </pc:spChg>
      </pc:sldChg>
      <pc:sldChg chg="del">
        <pc:chgData name="Luuk Janssen" userId="0b74e7e4-794f-4b78-8238-7cba867674e3" providerId="ADAL" clId="{D896E080-D30A-4E3C-B047-6BEAEBB5343F}" dt="2021-09-15T14:10:57.559" v="139" actId="2696"/>
        <pc:sldMkLst>
          <pc:docMk/>
          <pc:sldMk cId="0" sldId="276"/>
        </pc:sldMkLst>
      </pc:sldChg>
      <pc:sldChg chg="modSp mod">
        <pc:chgData name="Luuk Janssen" userId="0b74e7e4-794f-4b78-8238-7cba867674e3" providerId="ADAL" clId="{D896E080-D30A-4E3C-B047-6BEAEBB5343F}" dt="2021-09-15T14:10:43.330" v="137" actId="20577"/>
        <pc:sldMkLst>
          <pc:docMk/>
          <pc:sldMk cId="0" sldId="277"/>
        </pc:sldMkLst>
        <pc:spChg chg="mod">
          <ac:chgData name="Luuk Janssen" userId="0b74e7e4-794f-4b78-8238-7cba867674e3" providerId="ADAL" clId="{D896E080-D30A-4E3C-B047-6BEAEBB5343F}" dt="2021-09-15T14:10:43.330" v="137" actId="20577"/>
          <ac:spMkLst>
            <pc:docMk/>
            <pc:sldMk cId="0" sldId="277"/>
            <ac:spMk id="2" creationId="{A7C02626-D263-42C9-9B75-1629F61ECFD6}"/>
          </ac:spMkLst>
        </pc:spChg>
      </pc:sldChg>
      <pc:sldChg chg="modSp add mod">
        <pc:chgData name="Luuk Janssen" userId="0b74e7e4-794f-4b78-8238-7cba867674e3" providerId="ADAL" clId="{D896E080-D30A-4E3C-B047-6BEAEBB5343F}" dt="2021-09-17T07:01:22.738" v="322" actId="27636"/>
        <pc:sldMkLst>
          <pc:docMk/>
          <pc:sldMk cId="2029178517" sldId="280"/>
        </pc:sldMkLst>
        <pc:spChg chg="mod">
          <ac:chgData name="Luuk Janssen" userId="0b74e7e4-794f-4b78-8238-7cba867674e3" providerId="ADAL" clId="{D896E080-D30A-4E3C-B047-6BEAEBB5343F}" dt="2021-09-17T07:01:22.738" v="322" actId="27636"/>
          <ac:spMkLst>
            <pc:docMk/>
            <pc:sldMk cId="2029178517" sldId="280"/>
            <ac:spMk id="6" creationId="{17E1E085-2DAA-4591-9C5B-258F3A8BD801}"/>
          </ac:spMkLst>
        </pc:spChg>
        <pc:spChg chg="mod">
          <ac:chgData name="Luuk Janssen" userId="0b74e7e4-794f-4b78-8238-7cba867674e3" providerId="ADAL" clId="{D896E080-D30A-4E3C-B047-6BEAEBB5343F}" dt="2021-09-15T14:16:29.163" v="274" actId="20577"/>
          <ac:spMkLst>
            <pc:docMk/>
            <pc:sldMk cId="2029178517" sldId="280"/>
            <ac:spMk id="7" creationId="{CC54DEB3-DB37-4533-A8CC-3EDB9D3D79B1}"/>
          </ac:spMkLst>
        </pc:spChg>
      </pc:sldChg>
      <pc:sldChg chg="delSp modSp mod delAnim">
        <pc:chgData name="Luuk Janssen" userId="0b74e7e4-794f-4b78-8238-7cba867674e3" providerId="ADAL" clId="{D896E080-D30A-4E3C-B047-6BEAEBB5343F}" dt="2021-09-15T14:10:02.741" v="40" actId="20577"/>
        <pc:sldMkLst>
          <pc:docMk/>
          <pc:sldMk cId="0" sldId="282"/>
        </pc:sldMkLst>
        <pc:spChg chg="mod">
          <ac:chgData name="Luuk Janssen" userId="0b74e7e4-794f-4b78-8238-7cba867674e3" providerId="ADAL" clId="{D896E080-D30A-4E3C-B047-6BEAEBB5343F}" dt="2021-09-15T14:10:02.741" v="40" actId="20577"/>
          <ac:spMkLst>
            <pc:docMk/>
            <pc:sldMk cId="0" sldId="282"/>
            <ac:spMk id="7" creationId="{68530F6A-CDB3-4143-B902-24081A95C135}"/>
          </ac:spMkLst>
        </pc:spChg>
        <pc:spChg chg="del">
          <ac:chgData name="Luuk Janssen" userId="0b74e7e4-794f-4b78-8238-7cba867674e3" providerId="ADAL" clId="{D896E080-D30A-4E3C-B047-6BEAEBB5343F}" dt="2021-09-15T14:08:41.081" v="3" actId="478"/>
          <ac:spMkLst>
            <pc:docMk/>
            <pc:sldMk cId="0" sldId="282"/>
            <ac:spMk id="8" creationId="{F6B211B2-F066-4804-8A07-7A175204659E}"/>
          </ac:spMkLst>
        </pc:spChg>
        <pc:graphicFrameChg chg="del">
          <ac:chgData name="Luuk Janssen" userId="0b74e7e4-794f-4b78-8238-7cba867674e3" providerId="ADAL" clId="{D896E080-D30A-4E3C-B047-6BEAEBB5343F}" dt="2021-09-15T14:08:42.885" v="4" actId="478"/>
          <ac:graphicFrameMkLst>
            <pc:docMk/>
            <pc:sldMk cId="0" sldId="282"/>
            <ac:graphicFrameMk id="9" creationId="{8A775CB8-06A2-41BC-A1B6-1E8DBB59D273}"/>
          </ac:graphicFrameMkLst>
        </pc:graphicFrameChg>
      </pc:sldChg>
      <pc:sldChg chg="modSp add mod">
        <pc:chgData name="Luuk Janssen" userId="0b74e7e4-794f-4b78-8238-7cba867674e3" providerId="ADAL" clId="{D896E080-D30A-4E3C-B047-6BEAEBB5343F}" dt="2021-09-22T07:49:59.219" v="434" actId="15"/>
        <pc:sldMkLst>
          <pc:docMk/>
          <pc:sldMk cId="0" sldId="287"/>
        </pc:sldMkLst>
        <pc:spChg chg="mod">
          <ac:chgData name="Luuk Janssen" userId="0b74e7e4-794f-4b78-8238-7cba867674e3" providerId="ADAL" clId="{D896E080-D30A-4E3C-B047-6BEAEBB5343F}" dt="2021-09-21T13:11:06.524" v="373" actId="20577"/>
          <ac:spMkLst>
            <pc:docMk/>
            <pc:sldMk cId="0" sldId="287"/>
            <ac:spMk id="6" creationId="{85A35B0E-EA67-4059-9F43-88CB6C2395AA}"/>
          </ac:spMkLst>
        </pc:spChg>
        <pc:spChg chg="mod">
          <ac:chgData name="Luuk Janssen" userId="0b74e7e4-794f-4b78-8238-7cba867674e3" providerId="ADAL" clId="{D896E080-D30A-4E3C-B047-6BEAEBB5343F}" dt="2021-09-22T07:49:59.219" v="434" actId="15"/>
          <ac:spMkLst>
            <pc:docMk/>
            <pc:sldMk cId="0" sldId="287"/>
            <ac:spMk id="7" creationId="{6FBBFC05-4372-41B7-9FC3-F0DD9361AD0C}"/>
          </ac:spMkLst>
        </pc:spChg>
      </pc:sldChg>
      <pc:sldChg chg="modSp del mod">
        <pc:chgData name="Luuk Janssen" userId="0b74e7e4-794f-4b78-8238-7cba867674e3" providerId="ADAL" clId="{D896E080-D30A-4E3C-B047-6BEAEBB5343F}" dt="2021-09-15T14:17:38.864" v="318" actId="47"/>
        <pc:sldMkLst>
          <pc:docMk/>
          <pc:sldMk cId="0" sldId="299"/>
        </pc:sldMkLst>
        <pc:spChg chg="mod">
          <ac:chgData name="Luuk Janssen" userId="0b74e7e4-794f-4b78-8238-7cba867674e3" providerId="ADAL" clId="{D896E080-D30A-4E3C-B047-6BEAEBB5343F}" dt="2021-09-15T14:10:52.624" v="138" actId="6549"/>
          <ac:spMkLst>
            <pc:docMk/>
            <pc:sldMk cId="0" sldId="299"/>
            <ac:spMk id="2" creationId="{FE7BE3C8-5171-405C-B3B8-0135C1B1A8FD}"/>
          </ac:spMkLst>
        </pc:spChg>
      </pc:sldChg>
      <pc:sldChg chg="add del">
        <pc:chgData name="Luuk Janssen" userId="0b74e7e4-794f-4b78-8238-7cba867674e3" providerId="ADAL" clId="{D896E080-D30A-4E3C-B047-6BEAEBB5343F}" dt="2021-09-15T14:08:06.946" v="2"/>
        <pc:sldMkLst>
          <pc:docMk/>
          <pc:sldMk cId="0" sldId="300"/>
        </pc:sldMkLst>
      </pc:sldChg>
      <pc:sldChg chg="add del">
        <pc:chgData name="Luuk Janssen" userId="0b74e7e4-794f-4b78-8238-7cba867674e3" providerId="ADAL" clId="{D896E080-D30A-4E3C-B047-6BEAEBB5343F}" dt="2021-09-15T14:08:06.946" v="2"/>
        <pc:sldMkLst>
          <pc:docMk/>
          <pc:sldMk cId="0" sldId="301"/>
        </pc:sldMkLst>
      </pc:sldChg>
      <pc:sldChg chg="del">
        <pc:chgData name="Luuk Janssen" userId="0b74e7e4-794f-4b78-8238-7cba867674e3" providerId="ADAL" clId="{D896E080-D30A-4E3C-B047-6BEAEBB5343F}" dt="2021-09-15T14:01:47.233" v="0" actId="47"/>
        <pc:sldMkLst>
          <pc:docMk/>
          <pc:sldMk cId="0" sldId="302"/>
        </pc:sldMkLst>
      </pc:sldChg>
      <pc:sldChg chg="modSp add mod">
        <pc:chgData name="Luuk Janssen" userId="0b74e7e4-794f-4b78-8238-7cba867674e3" providerId="ADAL" clId="{D896E080-D30A-4E3C-B047-6BEAEBB5343F}" dt="2021-09-22T07:48:51.833" v="432" actId="20577"/>
        <pc:sldMkLst>
          <pc:docMk/>
          <pc:sldMk cId="0" sldId="304"/>
        </pc:sldMkLst>
        <pc:spChg chg="mod">
          <ac:chgData name="Luuk Janssen" userId="0b74e7e4-794f-4b78-8238-7cba867674e3" providerId="ADAL" clId="{D896E080-D30A-4E3C-B047-6BEAEBB5343F}" dt="2021-09-22T07:48:51.833" v="432" actId="20577"/>
          <ac:spMkLst>
            <pc:docMk/>
            <pc:sldMk cId="0" sldId="304"/>
            <ac:spMk id="2" creationId="{A4EAF3F9-657C-4287-B7A1-3682F28444A6}"/>
          </ac:spMkLst>
        </pc:spChg>
      </pc:sldChg>
      <pc:sldChg chg="modSp add mod">
        <pc:chgData name="Luuk Janssen" userId="0b74e7e4-794f-4b78-8238-7cba867674e3" providerId="ADAL" clId="{D896E080-D30A-4E3C-B047-6BEAEBB5343F}" dt="2021-09-15T14:11:33.362" v="160" actId="6549"/>
        <pc:sldMkLst>
          <pc:docMk/>
          <pc:sldMk cId="2180929093" sldId="309"/>
        </pc:sldMkLst>
        <pc:spChg chg="mod">
          <ac:chgData name="Luuk Janssen" userId="0b74e7e4-794f-4b78-8238-7cba867674e3" providerId="ADAL" clId="{D896E080-D30A-4E3C-B047-6BEAEBB5343F}" dt="2021-09-15T14:11:33.362" v="160" actId="6549"/>
          <ac:spMkLst>
            <pc:docMk/>
            <pc:sldMk cId="2180929093" sldId="309"/>
            <ac:spMk id="3" creationId="{257D2CB4-1B30-4953-A1F2-27468CC3A3BB}"/>
          </ac:spMkLst>
        </pc:spChg>
      </pc:sldChg>
      <pc:sldChg chg="modSp add mod">
        <pc:chgData name="Luuk Janssen" userId="0b74e7e4-794f-4b78-8238-7cba867674e3" providerId="ADAL" clId="{D896E080-D30A-4E3C-B047-6BEAEBB5343F}" dt="2021-09-22T06:24:39.601" v="428" actId="20577"/>
        <pc:sldMkLst>
          <pc:docMk/>
          <pc:sldMk cId="3380840033" sldId="310"/>
        </pc:sldMkLst>
        <pc:spChg chg="mod">
          <ac:chgData name="Luuk Janssen" userId="0b74e7e4-794f-4b78-8238-7cba867674e3" providerId="ADAL" clId="{D896E080-D30A-4E3C-B047-6BEAEBB5343F}" dt="2021-09-22T06:24:39.601" v="428" actId="20577"/>
          <ac:spMkLst>
            <pc:docMk/>
            <pc:sldMk cId="3380840033" sldId="310"/>
            <ac:spMk id="4100" creationId="{60E866AF-47D1-45B2-AE6F-37EDCAE01093}"/>
          </ac:spMkLst>
        </pc:spChg>
      </pc:sldChg>
      <pc:sldChg chg="add">
        <pc:chgData name="Luuk Janssen" userId="0b74e7e4-794f-4b78-8238-7cba867674e3" providerId="ADAL" clId="{D896E080-D30A-4E3C-B047-6BEAEBB5343F}" dt="2021-09-22T12:15:09.110" v="435"/>
        <pc:sldMkLst>
          <pc:docMk/>
          <pc:sldMk cId="419898356" sldId="311"/>
        </pc:sldMkLst>
      </pc:sldChg>
      <pc:sldChg chg="add">
        <pc:chgData name="Luuk Janssen" userId="0b74e7e4-794f-4b78-8238-7cba867674e3" providerId="ADAL" clId="{D896E080-D30A-4E3C-B047-6BEAEBB5343F}" dt="2021-09-22T12:15:09.645" v="436"/>
        <pc:sldMkLst>
          <pc:docMk/>
          <pc:sldMk cId="2342011476" sldId="312"/>
        </pc:sldMkLst>
      </pc:sldChg>
    </pc:docChg>
  </pc:docChgLst>
  <pc:docChgLst>
    <pc:chgData name="Luuk Janssen" userId="0b74e7e4-794f-4b78-8238-7cba867674e3" providerId="ADAL" clId="{D26BBAE7-6216-4BDB-9ACA-DCE4D8C3CBC6}"/>
    <pc:docChg chg="undo redo custSel addSld delSld modSld">
      <pc:chgData name="Luuk Janssen" userId="0b74e7e4-794f-4b78-8238-7cba867674e3" providerId="ADAL" clId="{D26BBAE7-6216-4BDB-9ACA-DCE4D8C3CBC6}" dt="2022-09-09T13:54:22.076" v="739" actId="47"/>
      <pc:docMkLst>
        <pc:docMk/>
      </pc:docMkLst>
      <pc:sldChg chg="modSp mod modAnim">
        <pc:chgData name="Luuk Janssen" userId="0b74e7e4-794f-4b78-8238-7cba867674e3" providerId="ADAL" clId="{D26BBAE7-6216-4BDB-9ACA-DCE4D8C3CBC6}" dt="2022-09-09T13:32:16.023" v="736" actId="1076"/>
        <pc:sldMkLst>
          <pc:docMk/>
          <pc:sldMk cId="0" sldId="260"/>
        </pc:sldMkLst>
        <pc:spChg chg="mod">
          <ac:chgData name="Luuk Janssen" userId="0b74e7e4-794f-4b78-8238-7cba867674e3" providerId="ADAL" clId="{D26BBAE7-6216-4BDB-9ACA-DCE4D8C3CBC6}" dt="2022-09-09T13:31:08.701" v="728" actId="6549"/>
          <ac:spMkLst>
            <pc:docMk/>
            <pc:sldMk cId="0" sldId="260"/>
            <ac:spMk id="34819" creationId="{DFC9BBBD-4297-4C1B-93E3-677973FC0633}"/>
          </ac:spMkLst>
        </pc:spChg>
        <pc:picChg chg="mod">
          <ac:chgData name="Luuk Janssen" userId="0b74e7e4-794f-4b78-8238-7cba867674e3" providerId="ADAL" clId="{D26BBAE7-6216-4BDB-9ACA-DCE4D8C3CBC6}" dt="2022-09-09T13:32:15.872" v="735" actId="1076"/>
          <ac:picMkLst>
            <pc:docMk/>
            <pc:sldMk cId="0" sldId="260"/>
            <ac:picMk id="8" creationId="{6335EA52-E519-4686-A47E-68F96626D165}"/>
          </ac:picMkLst>
        </pc:picChg>
        <pc:picChg chg="mod">
          <ac:chgData name="Luuk Janssen" userId="0b74e7e4-794f-4b78-8238-7cba867674e3" providerId="ADAL" clId="{D26BBAE7-6216-4BDB-9ACA-DCE4D8C3CBC6}" dt="2022-09-09T13:32:16.023" v="736" actId="1076"/>
          <ac:picMkLst>
            <pc:docMk/>
            <pc:sldMk cId="0" sldId="260"/>
            <ac:picMk id="43012" creationId="{3010AFDB-718C-4C43-8C06-636F12B6329B}"/>
          </ac:picMkLst>
        </pc:picChg>
      </pc:sldChg>
      <pc:sldChg chg="del">
        <pc:chgData name="Luuk Janssen" userId="0b74e7e4-794f-4b78-8238-7cba867674e3" providerId="ADAL" clId="{D26BBAE7-6216-4BDB-9ACA-DCE4D8C3CBC6}" dt="2022-09-09T13:28:19.389" v="667" actId="47"/>
        <pc:sldMkLst>
          <pc:docMk/>
          <pc:sldMk cId="0" sldId="275"/>
        </pc:sldMkLst>
      </pc:sldChg>
      <pc:sldChg chg="del">
        <pc:chgData name="Luuk Janssen" userId="0b74e7e4-794f-4b78-8238-7cba867674e3" providerId="ADAL" clId="{D26BBAE7-6216-4BDB-9ACA-DCE4D8C3CBC6}" dt="2022-09-09T13:28:27.573" v="670" actId="47"/>
        <pc:sldMkLst>
          <pc:docMk/>
          <pc:sldMk cId="0" sldId="277"/>
        </pc:sldMkLst>
      </pc:sldChg>
      <pc:sldChg chg="del">
        <pc:chgData name="Luuk Janssen" userId="0b74e7e4-794f-4b78-8238-7cba867674e3" providerId="ADAL" clId="{D26BBAE7-6216-4BDB-9ACA-DCE4D8C3CBC6}" dt="2022-09-09T13:28:23.317" v="668" actId="47"/>
        <pc:sldMkLst>
          <pc:docMk/>
          <pc:sldMk cId="0" sldId="279"/>
        </pc:sldMkLst>
      </pc:sldChg>
      <pc:sldChg chg="del">
        <pc:chgData name="Luuk Janssen" userId="0b74e7e4-794f-4b78-8238-7cba867674e3" providerId="ADAL" clId="{D26BBAE7-6216-4BDB-9ACA-DCE4D8C3CBC6}" dt="2022-09-09T12:52:06.736" v="233" actId="47"/>
        <pc:sldMkLst>
          <pc:docMk/>
          <pc:sldMk cId="2029178517" sldId="280"/>
        </pc:sldMkLst>
      </pc:sldChg>
      <pc:sldChg chg="addSp delSp modSp add mod modTransition">
        <pc:chgData name="Luuk Janssen" userId="0b74e7e4-794f-4b78-8238-7cba867674e3" providerId="ADAL" clId="{D26BBAE7-6216-4BDB-9ACA-DCE4D8C3CBC6}" dt="2022-09-09T13:30:27.276" v="727" actId="20577"/>
        <pc:sldMkLst>
          <pc:docMk/>
          <pc:sldMk cId="2405988887" sldId="280"/>
        </pc:sldMkLst>
        <pc:spChg chg="mod ord">
          <ac:chgData name="Luuk Janssen" userId="0b74e7e4-794f-4b78-8238-7cba867674e3" providerId="ADAL" clId="{D26BBAE7-6216-4BDB-9ACA-DCE4D8C3CBC6}" dt="2022-09-09T13:18:01.244" v="338" actId="20577"/>
          <ac:spMkLst>
            <pc:docMk/>
            <pc:sldMk cId="2405988887" sldId="280"/>
            <ac:spMk id="3" creationId="{00000000-0000-0000-0000-000000000000}"/>
          </ac:spMkLst>
        </pc:spChg>
        <pc:spChg chg="add mod">
          <ac:chgData name="Luuk Janssen" userId="0b74e7e4-794f-4b78-8238-7cba867674e3" providerId="ADAL" clId="{D26BBAE7-6216-4BDB-9ACA-DCE4D8C3CBC6}" dt="2022-09-09T13:30:27.276" v="727" actId="20577"/>
          <ac:spMkLst>
            <pc:docMk/>
            <pc:sldMk cId="2405988887" sldId="280"/>
            <ac:spMk id="8" creationId="{7CB293D1-4343-DA9B-E6BC-122D975B759C}"/>
          </ac:spMkLst>
        </pc:spChg>
        <pc:picChg chg="del">
          <ac:chgData name="Luuk Janssen" userId="0b74e7e4-794f-4b78-8238-7cba867674e3" providerId="ADAL" clId="{D26BBAE7-6216-4BDB-9ACA-DCE4D8C3CBC6}" dt="2022-09-09T13:18:03.615" v="340" actId="478"/>
          <ac:picMkLst>
            <pc:docMk/>
            <pc:sldMk cId="2405988887" sldId="280"/>
            <ac:picMk id="4" creationId="{00000000-0000-0000-0000-000000000000}"/>
          </ac:picMkLst>
        </pc:picChg>
        <pc:picChg chg="add">
          <ac:chgData name="Luuk Janssen" userId="0b74e7e4-794f-4b78-8238-7cba867674e3" providerId="ADAL" clId="{D26BBAE7-6216-4BDB-9ACA-DCE4D8C3CBC6}" dt="2022-09-09T13:04:37.050" v="291" actId="22"/>
          <ac:picMkLst>
            <pc:docMk/>
            <pc:sldMk cId="2405988887" sldId="280"/>
            <ac:picMk id="5" creationId="{98C34455-A047-6752-94C3-02B5DCC5F42E}"/>
          </ac:picMkLst>
        </pc:picChg>
        <pc:picChg chg="add del mod">
          <ac:chgData name="Luuk Janssen" userId="0b74e7e4-794f-4b78-8238-7cba867674e3" providerId="ADAL" clId="{D26BBAE7-6216-4BDB-9ACA-DCE4D8C3CBC6}" dt="2022-09-09T13:05:35.836" v="310" actId="478"/>
          <ac:picMkLst>
            <pc:docMk/>
            <pc:sldMk cId="2405988887" sldId="280"/>
            <ac:picMk id="6" creationId="{20C97559-8E79-280A-0E6A-C5B2B10E8AE2}"/>
          </ac:picMkLst>
        </pc:picChg>
        <pc:picChg chg="add mod ord">
          <ac:chgData name="Luuk Janssen" userId="0b74e7e4-794f-4b78-8238-7cba867674e3" providerId="ADAL" clId="{D26BBAE7-6216-4BDB-9ACA-DCE4D8C3CBC6}" dt="2022-09-09T13:30:14.096" v="706" actId="1076"/>
          <ac:picMkLst>
            <pc:docMk/>
            <pc:sldMk cId="2405988887" sldId="280"/>
            <ac:picMk id="9" creationId="{6C5F9970-00D5-0A7F-22C9-5583EC6892EC}"/>
          </ac:picMkLst>
        </pc:picChg>
        <pc:picChg chg="del">
          <ac:chgData name="Luuk Janssen" userId="0b74e7e4-794f-4b78-8238-7cba867674e3" providerId="ADAL" clId="{D26BBAE7-6216-4BDB-9ACA-DCE4D8C3CBC6}" dt="2022-09-09T13:18:03.204" v="339" actId="478"/>
          <ac:picMkLst>
            <pc:docMk/>
            <pc:sldMk cId="2405988887" sldId="280"/>
            <ac:picMk id="2050" creationId="{00000000-0000-0000-0000-000000000000}"/>
          </ac:picMkLst>
        </pc:picChg>
      </pc:sldChg>
      <pc:sldChg chg="del">
        <pc:chgData name="Luuk Janssen" userId="0b74e7e4-794f-4b78-8238-7cba867674e3" providerId="ADAL" clId="{D26BBAE7-6216-4BDB-9ACA-DCE4D8C3CBC6}" dt="2022-09-09T13:28:31.914" v="671" actId="47"/>
        <pc:sldMkLst>
          <pc:docMk/>
          <pc:sldMk cId="0" sldId="282"/>
        </pc:sldMkLst>
      </pc:sldChg>
      <pc:sldChg chg="modSp mod">
        <pc:chgData name="Luuk Janssen" userId="0b74e7e4-794f-4b78-8238-7cba867674e3" providerId="ADAL" clId="{D26BBAE7-6216-4BDB-9ACA-DCE4D8C3CBC6}" dt="2022-09-09T13:27:17.063" v="666" actId="6549"/>
        <pc:sldMkLst>
          <pc:docMk/>
          <pc:sldMk cId="0" sldId="287"/>
        </pc:sldMkLst>
        <pc:spChg chg="mod">
          <ac:chgData name="Luuk Janssen" userId="0b74e7e4-794f-4b78-8238-7cba867674e3" providerId="ADAL" clId="{D26BBAE7-6216-4BDB-9ACA-DCE4D8C3CBC6}" dt="2022-09-09T13:27:17.063" v="666" actId="6549"/>
          <ac:spMkLst>
            <pc:docMk/>
            <pc:sldMk cId="0" sldId="287"/>
            <ac:spMk id="7" creationId="{6FBBFC05-4372-41B7-9FC3-F0DD9361AD0C}"/>
          </ac:spMkLst>
        </pc:spChg>
      </pc:sldChg>
      <pc:sldChg chg="modSp add mod">
        <pc:chgData name="Luuk Janssen" userId="0b74e7e4-794f-4b78-8238-7cba867674e3" providerId="ADAL" clId="{D26BBAE7-6216-4BDB-9ACA-DCE4D8C3CBC6}" dt="2022-09-09T13:21:36.115" v="555" actId="14100"/>
        <pc:sldMkLst>
          <pc:docMk/>
          <pc:sldMk cId="0" sldId="288"/>
        </pc:sldMkLst>
        <pc:spChg chg="mod">
          <ac:chgData name="Luuk Janssen" userId="0b74e7e4-794f-4b78-8238-7cba867674e3" providerId="ADAL" clId="{D26BBAE7-6216-4BDB-9ACA-DCE4D8C3CBC6}" dt="2022-09-09T13:21:36.115" v="555" actId="14100"/>
          <ac:spMkLst>
            <pc:docMk/>
            <pc:sldMk cId="0" sldId="288"/>
            <ac:spMk id="5" creationId="{A65AE936-F5D0-446B-A269-3B05A9F4214D}"/>
          </ac:spMkLst>
        </pc:spChg>
        <pc:spChg chg="mod">
          <ac:chgData name="Luuk Janssen" userId="0b74e7e4-794f-4b78-8238-7cba867674e3" providerId="ADAL" clId="{D26BBAE7-6216-4BDB-9ACA-DCE4D8C3CBC6}" dt="2022-09-09T13:21:08.327" v="497" actId="20577"/>
          <ac:spMkLst>
            <pc:docMk/>
            <pc:sldMk cId="0" sldId="288"/>
            <ac:spMk id="6" creationId="{9CD32256-542D-4779-9432-A1E17CE2EA40}"/>
          </ac:spMkLst>
        </pc:spChg>
      </pc:sldChg>
      <pc:sldChg chg="addSp delSp modSp add del mod modTransition">
        <pc:chgData name="Luuk Janssen" userId="0b74e7e4-794f-4b78-8238-7cba867674e3" providerId="ADAL" clId="{D26BBAE7-6216-4BDB-9ACA-DCE4D8C3CBC6}" dt="2022-09-09T13:20:16.559" v="494" actId="47"/>
        <pc:sldMkLst>
          <pc:docMk/>
          <pc:sldMk cId="1377172849" sldId="290"/>
        </pc:sldMkLst>
        <pc:spChg chg="add mod">
          <ac:chgData name="Luuk Janssen" userId="0b74e7e4-794f-4b78-8238-7cba867674e3" providerId="ADAL" clId="{D26BBAE7-6216-4BDB-9ACA-DCE4D8C3CBC6}" dt="2022-09-09T13:18:53.275" v="355" actId="21"/>
          <ac:spMkLst>
            <pc:docMk/>
            <pc:sldMk cId="1377172849" sldId="290"/>
            <ac:spMk id="4" creationId="{B0EFB001-AD3E-B24F-81AC-29D53B2A675E}"/>
          </ac:spMkLst>
        </pc:spChg>
        <pc:picChg chg="add mod">
          <ac:chgData name="Luuk Janssen" userId="0b74e7e4-794f-4b78-8238-7cba867674e3" providerId="ADAL" clId="{D26BBAE7-6216-4BDB-9ACA-DCE4D8C3CBC6}" dt="2022-09-09T13:04:49.939" v="295" actId="171"/>
          <ac:picMkLst>
            <pc:docMk/>
            <pc:sldMk cId="1377172849" sldId="290"/>
            <ac:picMk id="3" creationId="{CE821BE6-099C-2ECF-92ED-D80B4D79376D}"/>
          </ac:picMkLst>
        </pc:picChg>
        <pc:picChg chg="del">
          <ac:chgData name="Luuk Janssen" userId="0b74e7e4-794f-4b78-8238-7cba867674e3" providerId="ADAL" clId="{D26BBAE7-6216-4BDB-9ACA-DCE4D8C3CBC6}" dt="2022-09-09T13:18:53.275" v="355" actId="21"/>
          <ac:picMkLst>
            <pc:docMk/>
            <pc:sldMk cId="1377172849" sldId="290"/>
            <ac:picMk id="6147" creationId="{00000000-0000-0000-0000-000000000000}"/>
          </ac:picMkLst>
        </pc:picChg>
      </pc:sldChg>
      <pc:sldChg chg="addSp add del mod modTransition">
        <pc:chgData name="Luuk Janssen" userId="0b74e7e4-794f-4b78-8238-7cba867674e3" providerId="ADAL" clId="{D26BBAE7-6216-4BDB-9ACA-DCE4D8C3CBC6}" dt="2022-09-09T13:05:09.665" v="297" actId="47"/>
        <pc:sldMkLst>
          <pc:docMk/>
          <pc:sldMk cId="933169268" sldId="291"/>
        </pc:sldMkLst>
        <pc:picChg chg="add">
          <ac:chgData name="Luuk Janssen" userId="0b74e7e4-794f-4b78-8238-7cba867674e3" providerId="ADAL" clId="{D26BBAE7-6216-4BDB-9ACA-DCE4D8C3CBC6}" dt="2022-09-09T13:04:52.718" v="296" actId="22"/>
          <ac:picMkLst>
            <pc:docMk/>
            <pc:sldMk cId="933169268" sldId="291"/>
            <ac:picMk id="3" creationId="{C718BF77-0C08-F7D1-C928-C4277F674CBD}"/>
          </ac:picMkLst>
        </pc:picChg>
      </pc:sldChg>
      <pc:sldChg chg="del">
        <pc:chgData name="Luuk Janssen" userId="0b74e7e4-794f-4b78-8238-7cba867674e3" providerId="ADAL" clId="{D26BBAE7-6216-4BDB-9ACA-DCE4D8C3CBC6}" dt="2022-09-09T13:28:24.721" v="669" actId="47"/>
        <pc:sldMkLst>
          <pc:docMk/>
          <pc:sldMk cId="0" sldId="297"/>
        </pc:sldMkLst>
      </pc:sldChg>
      <pc:sldChg chg="del">
        <pc:chgData name="Luuk Janssen" userId="0b74e7e4-794f-4b78-8238-7cba867674e3" providerId="ADAL" clId="{D26BBAE7-6216-4BDB-9ACA-DCE4D8C3CBC6}" dt="2022-09-09T13:28:35.069" v="672" actId="47"/>
        <pc:sldMkLst>
          <pc:docMk/>
          <pc:sldMk cId="0" sldId="300"/>
        </pc:sldMkLst>
      </pc:sldChg>
      <pc:sldChg chg="del">
        <pc:chgData name="Luuk Janssen" userId="0b74e7e4-794f-4b78-8238-7cba867674e3" providerId="ADAL" clId="{D26BBAE7-6216-4BDB-9ACA-DCE4D8C3CBC6}" dt="2022-09-09T12:44:04.635" v="106" actId="47"/>
        <pc:sldMkLst>
          <pc:docMk/>
          <pc:sldMk cId="0" sldId="301"/>
        </pc:sldMkLst>
      </pc:sldChg>
      <pc:sldChg chg="add del">
        <pc:chgData name="Luuk Janssen" userId="0b74e7e4-794f-4b78-8238-7cba867674e3" providerId="ADAL" clId="{D26BBAE7-6216-4BDB-9ACA-DCE4D8C3CBC6}" dt="2022-09-09T12:52:14.892" v="236" actId="47"/>
        <pc:sldMkLst>
          <pc:docMk/>
          <pc:sldMk cId="0" sldId="304"/>
        </pc:sldMkLst>
      </pc:sldChg>
      <pc:sldChg chg="add">
        <pc:chgData name="Luuk Janssen" userId="0b74e7e4-794f-4b78-8238-7cba867674e3" providerId="ADAL" clId="{D26BBAE7-6216-4BDB-9ACA-DCE4D8C3CBC6}" dt="2022-09-09T12:30:30.677" v="0"/>
        <pc:sldMkLst>
          <pc:docMk/>
          <pc:sldMk cId="3280381832" sldId="308"/>
        </pc:sldMkLst>
      </pc:sldChg>
      <pc:sldChg chg="del">
        <pc:chgData name="Luuk Janssen" userId="0b74e7e4-794f-4b78-8238-7cba867674e3" providerId="ADAL" clId="{D26BBAE7-6216-4BDB-9ACA-DCE4D8C3CBC6}" dt="2022-09-09T12:44:53.623" v="108" actId="47"/>
        <pc:sldMkLst>
          <pc:docMk/>
          <pc:sldMk cId="2180929093" sldId="309"/>
        </pc:sldMkLst>
      </pc:sldChg>
      <pc:sldChg chg="del">
        <pc:chgData name="Luuk Janssen" userId="0b74e7e4-794f-4b78-8238-7cba867674e3" providerId="ADAL" clId="{D26BBAE7-6216-4BDB-9ACA-DCE4D8C3CBC6}" dt="2022-09-09T12:45:07.786" v="113" actId="47"/>
        <pc:sldMkLst>
          <pc:docMk/>
          <pc:sldMk cId="3380840033" sldId="310"/>
        </pc:sldMkLst>
      </pc:sldChg>
      <pc:sldChg chg="del">
        <pc:chgData name="Luuk Janssen" userId="0b74e7e4-794f-4b78-8238-7cba867674e3" providerId="ADAL" clId="{D26BBAE7-6216-4BDB-9ACA-DCE4D8C3CBC6}" dt="2022-09-09T12:45:06.664" v="112" actId="47"/>
        <pc:sldMkLst>
          <pc:docMk/>
          <pc:sldMk cId="419898356" sldId="311"/>
        </pc:sldMkLst>
      </pc:sldChg>
      <pc:sldChg chg="add del">
        <pc:chgData name="Luuk Janssen" userId="0b74e7e4-794f-4b78-8238-7cba867674e3" providerId="ADAL" clId="{D26BBAE7-6216-4BDB-9ACA-DCE4D8C3CBC6}" dt="2022-09-09T12:45:05.411" v="111" actId="47"/>
        <pc:sldMkLst>
          <pc:docMk/>
          <pc:sldMk cId="2342011476" sldId="312"/>
        </pc:sldMkLst>
      </pc:sldChg>
      <pc:sldChg chg="modSp add mod">
        <pc:chgData name="Luuk Janssen" userId="0b74e7e4-794f-4b78-8238-7cba867674e3" providerId="ADAL" clId="{D26BBAE7-6216-4BDB-9ACA-DCE4D8C3CBC6}" dt="2022-09-09T12:41:02.051" v="105" actId="20577"/>
        <pc:sldMkLst>
          <pc:docMk/>
          <pc:sldMk cId="0" sldId="313"/>
        </pc:sldMkLst>
        <pc:spChg chg="mod">
          <ac:chgData name="Luuk Janssen" userId="0b74e7e4-794f-4b78-8238-7cba867674e3" providerId="ADAL" clId="{D26BBAE7-6216-4BDB-9ACA-DCE4D8C3CBC6}" dt="2022-09-09T12:41:02.051" v="105" actId="20577"/>
          <ac:spMkLst>
            <pc:docMk/>
            <pc:sldMk cId="0" sldId="313"/>
            <ac:spMk id="7" creationId="{151F6879-2E15-40A0-BFD5-B2C75701E858}"/>
          </ac:spMkLst>
        </pc:spChg>
      </pc:sldChg>
      <pc:sldChg chg="add del">
        <pc:chgData name="Luuk Janssen" userId="0b74e7e4-794f-4b78-8238-7cba867674e3" providerId="ADAL" clId="{D26BBAE7-6216-4BDB-9ACA-DCE4D8C3CBC6}" dt="2022-09-09T13:54:12.531" v="737" actId="2696"/>
        <pc:sldMkLst>
          <pc:docMk/>
          <pc:sldMk cId="0" sldId="314"/>
        </pc:sldMkLst>
      </pc:sldChg>
      <pc:sldChg chg="add del">
        <pc:chgData name="Luuk Janssen" userId="0b74e7e4-794f-4b78-8238-7cba867674e3" providerId="ADAL" clId="{D26BBAE7-6216-4BDB-9ACA-DCE4D8C3CBC6}" dt="2022-09-09T13:54:22.076" v="739" actId="47"/>
        <pc:sldMkLst>
          <pc:docMk/>
          <pc:sldMk cId="2512317427" sldId="314"/>
        </pc:sldMkLst>
      </pc:sldChg>
      <pc:sldChg chg="modSp add mod">
        <pc:chgData name="Luuk Janssen" userId="0b74e7e4-794f-4b78-8238-7cba867674e3" providerId="ADAL" clId="{D26BBAE7-6216-4BDB-9ACA-DCE4D8C3CBC6}" dt="2022-09-09T13:23:15.315" v="633" actId="20577"/>
        <pc:sldMkLst>
          <pc:docMk/>
          <pc:sldMk cId="0" sldId="315"/>
        </pc:sldMkLst>
        <pc:spChg chg="mod">
          <ac:chgData name="Luuk Janssen" userId="0b74e7e4-794f-4b78-8238-7cba867674e3" providerId="ADAL" clId="{D26BBAE7-6216-4BDB-9ACA-DCE4D8C3CBC6}" dt="2022-09-09T13:23:15.315" v="633" actId="20577"/>
          <ac:spMkLst>
            <pc:docMk/>
            <pc:sldMk cId="0" sldId="315"/>
            <ac:spMk id="6" creationId="{DB92BF97-FA7C-44EE-985C-732B6972019E}"/>
          </ac:spMkLst>
        </pc:spChg>
      </pc:sldChg>
      <pc:sldChg chg="modSp add del mod">
        <pc:chgData name="Luuk Janssen" userId="0b74e7e4-794f-4b78-8238-7cba867674e3" providerId="ADAL" clId="{D26BBAE7-6216-4BDB-9ACA-DCE4D8C3CBC6}" dt="2022-09-09T13:22:13.481" v="592" actId="47"/>
        <pc:sldMkLst>
          <pc:docMk/>
          <pc:sldMk cId="2433242537" sldId="315"/>
        </pc:sldMkLst>
        <pc:spChg chg="mod">
          <ac:chgData name="Luuk Janssen" userId="0b74e7e4-794f-4b78-8238-7cba867674e3" providerId="ADAL" clId="{D26BBAE7-6216-4BDB-9ACA-DCE4D8C3CBC6}" dt="2022-09-09T13:22:06.583" v="591" actId="20577"/>
          <ac:spMkLst>
            <pc:docMk/>
            <pc:sldMk cId="2433242537" sldId="315"/>
            <ac:spMk id="5" creationId="{A65AE936-F5D0-446B-A269-3B05A9F4214D}"/>
          </ac:spMkLst>
        </pc:spChg>
        <pc:spChg chg="mod">
          <ac:chgData name="Luuk Janssen" userId="0b74e7e4-794f-4b78-8238-7cba867674e3" providerId="ADAL" clId="{D26BBAE7-6216-4BDB-9ACA-DCE4D8C3CBC6}" dt="2022-09-09T13:21:47.653" v="565" actId="20577"/>
          <ac:spMkLst>
            <pc:docMk/>
            <pc:sldMk cId="2433242537" sldId="315"/>
            <ac:spMk id="6" creationId="{9CD32256-542D-4779-9432-A1E17CE2EA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A32B93C-290B-4FD1-AE95-8EBC1CACD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5EBF62-0F8A-4555-BCA0-F96C2F080A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6017D86-98AB-44E0-8CED-CF0D7CCA003D}" type="datetimeFigureOut">
              <a:rPr lang="nl-NL"/>
              <a:pPr>
                <a:defRPr/>
              </a:pPr>
              <a:t>12-9-2023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D3B3DD8-8755-4672-80CD-4A6A4C7383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EEB7BB4-FE04-40F6-A81A-C999A55C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C49814-44F0-4C19-9FB5-2E03C6B7A3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3872CB-55F6-4D61-957A-7807B73E8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53F77E-D482-43DB-9C90-23940357C7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23556BB-16F0-4245-8E5F-DD38CB92F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D1B6BF9-C171-4687-85E0-AD7A7FE65770}" type="slidenum">
              <a:rPr lang="nl-NL" altLang="nl-NL" sz="1200" smtClean="0"/>
              <a:pPr/>
              <a:t>1</a:t>
            </a:fld>
            <a:endParaRPr lang="nl-NL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EF0D326-F22A-40F4-A61F-A8CB6896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96276FD-F8EA-4BFE-8607-AC783FA2B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907672A-B3A6-46D8-8CA4-2BD62A592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B0D9EB3-8F59-4C87-A076-75150DE812FA}" type="slidenum">
              <a:rPr lang="nl-NL" altLang="nl-NL" sz="1200" smtClean="0"/>
              <a:pPr/>
              <a:t>2</a:t>
            </a:fld>
            <a:endParaRPr lang="nl-NL" altLang="nl-NL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CC1582D-C023-4F06-A5A3-DA7ED7169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CE297D2-8CA3-49BE-A246-9466C9565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23556BB-16F0-4245-8E5F-DD38CB92F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D1B6BF9-C171-4687-85E0-AD7A7FE65770}" type="slidenum">
              <a:rPr lang="nl-NL" altLang="nl-NL" sz="1200" smtClean="0"/>
              <a:pPr/>
              <a:t>11</a:t>
            </a:fld>
            <a:endParaRPr lang="nl-NL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EF0D326-F22A-40F4-A61F-A8CB6896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96276FD-F8EA-4BFE-8607-AC783FA2B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478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99AF8C-744C-46AF-8A73-C5BB1773D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5F8C8-154A-4196-ADCE-7EC8C210B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CEB0A-90FC-4394-98BD-86E9C4F62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1371-FFEF-4945-8160-C6FA094E346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099057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25FBC9-A50A-4ED9-9978-3A78865F6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7A6F62-279D-46B9-BEA2-A59CEE76E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633A1-4DFD-4189-A5B3-9CDFA5EAD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E924-DFE3-4E0A-B827-047134A3887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785233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0C652-6D44-4765-9B3F-B0F8F8E66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6D44A-DB02-479E-8C5A-BB8D1E395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07142-987F-4BCE-8DB4-41CEC5B88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AA4E-3C74-49E2-80D0-1BC2407FD9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566484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67D618-A50B-41CF-ACA4-B2D5D2583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4E656-1115-430F-A39A-B33FF08CC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9B50FD-FA77-4161-B9DB-FFB9A5E0C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40CC-008C-4A1C-80A3-793FB410D7B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249481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CDCDF-3817-4DC8-8221-DD8CC9F20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D1EEF-F1E6-4492-AD0D-2A1466E86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D819F-F3F2-40EC-AA1D-80DE6DC7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2D8B-9858-41E8-919C-4FD73484914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935705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27836-5CFF-4921-8A21-D00E2C4D6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31C1B-D704-4CD6-A2C7-A3F4E60A3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D0BBD-A51D-43C8-8729-88DF5896E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E0BD3-7F79-49FB-8A03-34530D15FDE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279415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D3F95C-589F-420A-A742-B7576F4AF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C56DE4-71FA-4BFD-B3AC-7AA2D22E3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B9CC95-F871-46EC-9BC2-EEDCE4F8D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2F1-6336-41C6-B1D8-759B40C8D8D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426359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076BB7-38C6-4245-928B-ECBCE1577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4DDB3B-E140-412E-A3BF-DBCAFDBD9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8326F1-0B25-46B7-8FDB-DA6AC6E42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8576-0268-4605-8548-D22AE63BEE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755344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>
            <a:extLst>
              <a:ext uri="{FF2B5EF4-FFF2-40B4-BE49-F238E27FC236}">
                <a16:creationId xmlns:a16="http://schemas.microsoft.com/office/drawing/2014/main" id="{703BD8CB-6945-4561-9E03-F2FC9C2EA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6600"/>
            <a:ext cx="930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60EA947-F41A-4C8D-8AE2-6DFFDA3B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C3E97D-70B8-4767-B802-E37D934D9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34CE8-690D-4508-9BD3-796D66B74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47E4-41AD-449E-9329-96ADE209B4B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838484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18451-54AC-416F-B582-868BEC908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AFD26-AAB1-45ED-9A95-CAD842CC4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5D262-F3DC-496E-94DD-9342ED2F9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171A-76A6-4505-9BC3-13D57F29CB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773773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697F4-336E-4A50-99B5-B9AAC69E3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CAAC3B-0A7B-4C54-BFD5-F940E9902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83345-D433-48D9-AD03-6F1C27D1A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AAB7-F67E-4ABD-B471-CDA45F01437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604479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50CEC6-2DB2-4D47-8A44-FA809FC1F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466310-8C3D-4F6B-A9BB-B80FB7E3B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C49B09-4C4D-404F-B899-62E997C9C9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7A778C-F291-461F-82BA-CA715633F5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C56CAE-5705-42F1-8D0C-2965EA38C5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5E6A551-A6A8-4366-87D8-24F62CCF7A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9" r:id="rId7"/>
    <p:sldLayoutId id="2147484075" r:id="rId8"/>
    <p:sldLayoutId id="2147484076" r:id="rId9"/>
    <p:sldLayoutId id="2147484077" r:id="rId10"/>
    <p:sldLayoutId id="2147484078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">
            <a:extLst>
              <a:ext uri="{FF2B5EF4-FFF2-40B4-BE49-F238E27FC236}">
                <a16:creationId xmlns:a16="http://schemas.microsoft.com/office/drawing/2014/main" id="{A2B5A501-7FEC-47C6-B45A-FE324424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7098" r="388" b="15996"/>
          <a:stretch>
            <a:fillRect/>
          </a:stretch>
        </p:blipFill>
        <p:spPr bwMode="auto">
          <a:xfrm>
            <a:off x="-80963" y="1843088"/>
            <a:ext cx="92884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3">
            <a:extLst>
              <a:ext uri="{FF2B5EF4-FFF2-40B4-BE49-F238E27FC236}">
                <a16:creationId xmlns:a16="http://schemas.microsoft.com/office/drawing/2014/main" id="{4E0C3B56-CB06-4DE2-93C3-F1B176A5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842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chemeClr val="bg1"/>
                </a:solidFill>
                <a:latin typeface="Abadi Extra Light" panose="020B0204020104020204" pitchFamily="34" charset="0"/>
              </a:rPr>
              <a:t>A l g e m e n e   o u d e r a v o n d   4 VWO</a:t>
            </a:r>
          </a:p>
        </p:txBody>
      </p:sp>
      <p:sp>
        <p:nvSpPr>
          <p:cNvPr id="4100" name="Titel 1">
            <a:extLst>
              <a:ext uri="{FF2B5EF4-FFF2-40B4-BE49-F238E27FC236}">
                <a16:creationId xmlns:a16="http://schemas.microsoft.com/office/drawing/2014/main" id="{60E866AF-47D1-45B2-AE6F-37EDCAE01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765175"/>
            <a:ext cx="4537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800" b="1" dirty="0">
                <a:solidFill>
                  <a:srgbClr val="FF9900"/>
                </a:solidFill>
                <a:latin typeface="Abadi" panose="020B0604020104020204" pitchFamily="34" charset="0"/>
              </a:rPr>
              <a:t>Welkom!</a:t>
            </a:r>
          </a:p>
        </p:txBody>
      </p:sp>
      <p:pic>
        <p:nvPicPr>
          <p:cNvPr id="1026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2D8FB40-6FB1-DB2A-0191-DD95C5411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16632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3246AE-BD83-43DB-8BF5-63ABC878AB62}"/>
              </a:ext>
            </a:extLst>
          </p:cNvPr>
          <p:cNvSpPr txBox="1">
            <a:spLocks/>
          </p:cNvSpPr>
          <p:nvPr/>
        </p:nvSpPr>
        <p:spPr>
          <a:xfrm>
            <a:off x="395288" y="692149"/>
            <a:ext cx="5616872" cy="8477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altLang="nl-NL" sz="3200" b="1" dirty="0">
                <a:solidFill>
                  <a:srgbClr val="FF9900"/>
                </a:solidFill>
                <a:latin typeface="Abadi" panose="020B0604020104020204" pitchFamily="34" charset="0"/>
              </a:rPr>
              <a:t>Naar de lokalen met de mentor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51F6879-2E15-40A0-BFD5-B2C75701E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2775"/>
            <a:ext cx="8784976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tabLst>
                <a:tab pos="5467350" algn="l"/>
              </a:tabLst>
              <a:defRPr/>
            </a:pPr>
            <a:r>
              <a:rPr lang="nl-NL" altLang="nl-NL" sz="2400" kern="0" dirty="0" err="1">
                <a:solidFill>
                  <a:schemeClr val="accent6"/>
                </a:solidFill>
                <a:latin typeface="Verdana" panose="020B0604030504040204" pitchFamily="34" charset="0"/>
              </a:rPr>
              <a:t>Remske</a:t>
            </a:r>
            <a:r>
              <a:rPr lang="nl-NL" altLang="nl-NL" sz="2400" kern="0" dirty="0">
                <a:solidFill>
                  <a:schemeClr val="accent6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2400" kern="0" dirty="0" err="1">
                <a:solidFill>
                  <a:schemeClr val="accent6"/>
                </a:solidFill>
                <a:latin typeface="Verdana" panose="020B0604030504040204" pitchFamily="34" charset="0"/>
              </a:rPr>
              <a:t>Ruysschaert</a:t>
            </a:r>
            <a:r>
              <a:rPr lang="nl-NL" altLang="nl-NL" sz="2400" kern="0" dirty="0">
                <a:solidFill>
                  <a:schemeClr val="accent6"/>
                </a:solidFill>
                <a:latin typeface="Verdana" panose="020B0604030504040204" pitchFamily="34" charset="0"/>
              </a:rPr>
              <a:t>	lokaal 1.36/1.37</a:t>
            </a:r>
            <a:endParaRPr lang="nl-NL" altLang="nl-NL" sz="2400" kern="0" dirty="0">
              <a:solidFill>
                <a:srgbClr val="FFC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tabLst>
                <a:tab pos="5467350" algn="l"/>
              </a:tabLst>
              <a:defRPr/>
            </a:pPr>
            <a:r>
              <a:rPr lang="nl-NL" altLang="nl-NL" sz="2400" kern="0" dirty="0">
                <a:solidFill>
                  <a:schemeClr val="accent6"/>
                </a:solidFill>
                <a:latin typeface="Verdana" panose="020B0604030504040204" pitchFamily="34" charset="0"/>
              </a:rPr>
              <a:t>Mark van den </a:t>
            </a:r>
            <a:r>
              <a:rPr lang="nl-NL" altLang="nl-NL" sz="2400" kern="0" dirty="0" err="1">
                <a:solidFill>
                  <a:schemeClr val="accent6"/>
                </a:solidFill>
                <a:latin typeface="Verdana" panose="020B0604030504040204" pitchFamily="34" charset="0"/>
              </a:rPr>
              <a:t>Aarssen</a:t>
            </a:r>
            <a:r>
              <a:rPr lang="nl-NL" altLang="nl-NL" sz="2400" kern="0" dirty="0">
                <a:solidFill>
                  <a:schemeClr val="accent6"/>
                </a:solidFill>
                <a:latin typeface="Verdana" panose="020B0604030504040204" pitchFamily="34" charset="0"/>
              </a:rPr>
              <a:t>	lokaal 1.06/1.07</a:t>
            </a: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tabLst>
                <a:tab pos="5467350" algn="l"/>
              </a:tabLst>
              <a:defRPr/>
            </a:pPr>
            <a:r>
              <a:rPr lang="nl-NL" altLang="nl-NL" sz="2400" kern="0" dirty="0">
                <a:solidFill>
                  <a:schemeClr val="accent6"/>
                </a:solidFill>
                <a:latin typeface="Verdana" panose="020B0604030504040204" pitchFamily="34" charset="0"/>
              </a:rPr>
              <a:t>Ward Perenboom	lokaal 2.04</a:t>
            </a:r>
            <a:endParaRPr lang="nl-NL" altLang="nl-NL" sz="2400" kern="0" dirty="0">
              <a:solidFill>
                <a:srgbClr val="FFC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tabLst>
                <a:tab pos="5467350" algn="l"/>
              </a:tabLst>
              <a:defRPr/>
            </a:pPr>
            <a:r>
              <a:rPr lang="nl-NL" altLang="nl-NL" sz="2400" kern="0" dirty="0">
                <a:solidFill>
                  <a:schemeClr val="accent6"/>
                </a:solidFill>
                <a:latin typeface="Verdana" panose="020B0604030504040204" pitchFamily="34" charset="0"/>
              </a:rPr>
              <a:t>Joris van </a:t>
            </a:r>
            <a:r>
              <a:rPr lang="nl-NL" altLang="nl-NL" sz="2400" kern="0" dirty="0" err="1">
                <a:solidFill>
                  <a:schemeClr val="accent6"/>
                </a:solidFill>
                <a:latin typeface="Verdana" panose="020B0604030504040204" pitchFamily="34" charset="0"/>
              </a:rPr>
              <a:t>Elferen</a:t>
            </a:r>
            <a:r>
              <a:rPr lang="nl-NL" altLang="nl-NL" sz="2400" kern="0" dirty="0">
                <a:solidFill>
                  <a:schemeClr val="accent6"/>
                </a:solidFill>
                <a:latin typeface="Verdana" panose="020B0604030504040204" pitchFamily="34" charset="0"/>
              </a:rPr>
              <a:t>	lokaal 2.36</a:t>
            </a:r>
            <a:endParaRPr lang="nl-NL" altLang="nl-NL" sz="2400" kern="0" dirty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421E840-A6C3-EE43-7002-BF67ACA3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16632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">
            <a:extLst>
              <a:ext uri="{FF2B5EF4-FFF2-40B4-BE49-F238E27FC236}">
                <a16:creationId xmlns:a16="http://schemas.microsoft.com/office/drawing/2014/main" id="{A2B5A501-7FEC-47C6-B45A-FE324424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7098" r="388" b="15996"/>
          <a:stretch>
            <a:fillRect/>
          </a:stretch>
        </p:blipFill>
        <p:spPr bwMode="auto">
          <a:xfrm>
            <a:off x="-80963" y="1843088"/>
            <a:ext cx="92884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3">
            <a:extLst>
              <a:ext uri="{FF2B5EF4-FFF2-40B4-BE49-F238E27FC236}">
                <a16:creationId xmlns:a16="http://schemas.microsoft.com/office/drawing/2014/main" id="{4E0C3B56-CB06-4DE2-93C3-F1B176A5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842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chemeClr val="bg1"/>
                </a:solidFill>
                <a:latin typeface="Abadi Extra Light" panose="020B0204020104020204" pitchFamily="34" charset="0"/>
              </a:rPr>
              <a:t>A l g e m e n e   o u d e r a v o n d   4 VWO</a:t>
            </a:r>
          </a:p>
        </p:txBody>
      </p:sp>
      <p:sp>
        <p:nvSpPr>
          <p:cNvPr id="4100" name="Titel 1">
            <a:extLst>
              <a:ext uri="{FF2B5EF4-FFF2-40B4-BE49-F238E27FC236}">
                <a16:creationId xmlns:a16="http://schemas.microsoft.com/office/drawing/2014/main" id="{60E866AF-47D1-45B2-AE6F-37EDCAE01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765175"/>
            <a:ext cx="578901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800" b="1" dirty="0">
                <a:solidFill>
                  <a:srgbClr val="FF9900"/>
                </a:solidFill>
                <a:latin typeface="Abadi" panose="020B0604020104020204" pitchFamily="34" charset="0"/>
              </a:rPr>
              <a:t>Bedankt voor uw aandacht</a:t>
            </a:r>
          </a:p>
        </p:txBody>
      </p:sp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5F0DB43-24B0-77BD-06F1-DABFBA5B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16632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9305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DFC9BBBD-4297-4C1B-93E3-677973FC0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90687"/>
            <a:ext cx="9108504" cy="5050681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Clr>
                <a:srgbClr val="FFFFFF"/>
              </a:buClr>
              <a:buNone/>
              <a:defRPr/>
            </a:pPr>
            <a:r>
              <a:rPr lang="pt-BR" sz="2400" b="1" dirty="0">
                <a:solidFill>
                  <a:srgbClr val="3399FF"/>
                </a:solidFill>
                <a:latin typeface="Abadi Extra Light" panose="020B0204020104020204" pitchFamily="34" charset="0"/>
              </a:rPr>
              <a:t>Hermance Wissink: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Teamleider  </a:t>
            </a:r>
            <a:r>
              <a:rPr lang="pt-BR" sz="2400" b="1" dirty="0">
                <a:solidFill>
                  <a:srgbClr val="3399FF"/>
                </a:solidFill>
                <a:latin typeface="Abadi Extra Light" panose="020B0204020104020204" pitchFamily="34" charset="0"/>
              </a:rPr>
              <a:t>Luuk Janssen: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Afdelingscoördinator</a:t>
            </a:r>
            <a:endParaRPr lang="pt-BR" sz="2400" b="1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 marL="457200" lvl="1" indent="0">
              <a:spcBef>
                <a:spcPts val="0"/>
              </a:spcBef>
              <a:buClr>
                <a:srgbClr val="FFFFFF"/>
              </a:buClr>
              <a:buFontTx/>
              <a:buNone/>
              <a:defRPr/>
            </a:pPr>
            <a:endParaRPr lang="pt-BR" sz="2400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</a:endParaRPr>
          </a:p>
          <a:p>
            <a:pPr marL="457200" lvl="1" indent="0">
              <a:spcBef>
                <a:spcPts val="0"/>
              </a:spcBef>
              <a:buClr>
                <a:srgbClr val="FFFFFF"/>
              </a:buClr>
              <a:buFontTx/>
              <a:buNone/>
              <a:defRPr/>
            </a:pPr>
            <a:endParaRPr lang="pt-BR" sz="2400" b="1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 marL="457200" lvl="1" indent="0">
              <a:spcBef>
                <a:spcPts val="0"/>
              </a:spcBef>
              <a:buClr>
                <a:srgbClr val="FFFFFF"/>
              </a:buClr>
              <a:buFontTx/>
              <a:buNone/>
              <a:defRPr/>
            </a:pPr>
            <a:endParaRPr lang="pt-BR" sz="2400" b="1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 lvl="1"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pt-BR" sz="2400" dirty="0">
              <a:solidFill>
                <a:srgbClr val="660066"/>
              </a:solidFill>
              <a:latin typeface="Franklin Gothic Medium Cond" pitchFamily="34" charset="0"/>
            </a:endParaRPr>
          </a:p>
          <a:p>
            <a:pPr>
              <a:buClr>
                <a:srgbClr val="FFFFFF"/>
              </a:buClr>
              <a:defRPr/>
            </a:pPr>
            <a:endParaRPr lang="pt-BR" dirty="0">
              <a:solidFill>
                <a:srgbClr val="660066"/>
              </a:solidFill>
              <a:latin typeface="Franklin Gothic Medium Cond" pitchFamily="34" charset="0"/>
            </a:endParaRPr>
          </a:p>
          <a:p>
            <a:pPr>
              <a:buClr>
                <a:srgbClr val="FFFFFF"/>
              </a:buClr>
              <a:buFontTx/>
              <a:buNone/>
              <a:defRPr/>
            </a:pPr>
            <a:endParaRPr lang="nl-NL" dirty="0">
              <a:solidFill>
                <a:srgbClr val="660066"/>
              </a:solidFill>
              <a:latin typeface="Franklin Gothic Medium Cond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5A8F8B-D84C-414E-804F-8E8F9BE56AB3}"/>
              </a:ext>
            </a:extLst>
          </p:cNvPr>
          <p:cNvSpPr txBox="1">
            <a:spLocks/>
          </p:cNvSpPr>
          <p:nvPr/>
        </p:nvSpPr>
        <p:spPr>
          <a:xfrm>
            <a:off x="395288" y="692150"/>
            <a:ext cx="5400848" cy="8477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altLang="nl-NL" sz="3800" b="1" dirty="0">
                <a:solidFill>
                  <a:srgbClr val="FF9900"/>
                </a:solidFill>
                <a:latin typeface="Abadi" panose="020B0604020104020204" pitchFamily="34" charset="0"/>
              </a:rPr>
              <a:t>Van start in de bovenbouw</a:t>
            </a:r>
          </a:p>
        </p:txBody>
      </p:sp>
      <p:pic>
        <p:nvPicPr>
          <p:cNvPr id="43012" name="Picture 4" descr="https://www.mondialcollege.nl/portals/0/MondialCollege2014/Documenten%202017-2018/LB%20vast/LB%20Luuk%20Janssen.jpg">
            <a:extLst>
              <a:ext uri="{FF2B5EF4-FFF2-40B4-BE49-F238E27FC236}">
                <a16:creationId xmlns:a16="http://schemas.microsoft.com/office/drawing/2014/main" id="{3010AFDB-718C-4C43-8C06-636F12B6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1443" y="2443955"/>
            <a:ext cx="2952750" cy="1970087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8" name="Afbeelding 7" descr="http://www.mondialcollege.nl/portals/0/MondialCollege2014/Siteafbeeldingen/Foto's%20vast/17032015%20vast%20LB%20Leerlingen%20Info%20over%20leerjaar%20WisH.jpg">
            <a:extLst>
              <a:ext uri="{FF2B5EF4-FFF2-40B4-BE49-F238E27FC236}">
                <a16:creationId xmlns:a16="http://schemas.microsoft.com/office/drawing/2014/main" id="{6335EA52-E519-4686-A47E-68F96626D16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0731" y="2443956"/>
            <a:ext cx="2952750" cy="197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E658331-68DE-A9DF-8382-74FDE8DD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16632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C5F9970-00D5-0A7F-22C9-5583EC68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350" y="2708920"/>
            <a:ext cx="4896544" cy="388598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74650" y="69269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nl-NL" altLang="nl-NL" sz="3800" b="1" dirty="0">
                <a:solidFill>
                  <a:srgbClr val="FF9900"/>
                </a:solidFill>
                <a:effectLst/>
                <a:latin typeface="Abadi" panose="020B0604020104020204" pitchFamily="34" charset="0"/>
              </a:rPr>
              <a:t>Het Mondial College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CB293D1-4343-DA9B-E6BC-122D975B759C}"/>
              </a:ext>
            </a:extLst>
          </p:cNvPr>
          <p:cNvSpPr txBox="1"/>
          <p:nvPr/>
        </p:nvSpPr>
        <p:spPr>
          <a:xfrm>
            <a:off x="467544" y="2066972"/>
            <a:ext cx="6408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3399FF"/>
                </a:solidFill>
                <a:latin typeface="Abadi Extra Light" panose="020B0204020104020204" pitchFamily="34" charset="0"/>
              </a:rPr>
              <a:t>Persoonlijk</a:t>
            </a: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endParaRPr lang="nl-NL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3399FF"/>
                </a:solidFill>
                <a:latin typeface="Abadi Extra Light" panose="020B0204020104020204" pitchFamily="34" charset="0"/>
              </a:rPr>
              <a:t>Mentor als spil en eerste aanspreekpunt</a:t>
            </a: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endParaRPr lang="nl-NL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3399FF"/>
                </a:solidFill>
                <a:latin typeface="Abadi Extra Light" panose="020B0204020104020204" pitchFamily="34" charset="0"/>
              </a:rPr>
              <a:t>Zelfstandigheid leerling</a:t>
            </a: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endParaRPr lang="nl-NL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3399FF"/>
                </a:solidFill>
                <a:latin typeface="Abadi Extra Light" panose="020B0204020104020204" pitchFamily="34" charset="0"/>
              </a:rPr>
              <a:t>De driehoek -------------&gt;</a:t>
            </a: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endParaRPr lang="nl-NL" dirty="0">
              <a:solidFill>
                <a:srgbClr val="3399FF"/>
              </a:solidFill>
              <a:latin typeface="Abadi Extra Light" panose="020B0204020104020204" pitchFamily="34" charset="0"/>
            </a:endParaRPr>
          </a:p>
          <a:p>
            <a:pPr lvl="1">
              <a:buClr>
                <a:srgbClr val="F4F4F4"/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3399FF"/>
                </a:solidFill>
                <a:latin typeface="Abadi Extra Light" panose="020B0204020104020204" pitchFamily="34" charset="0"/>
              </a:rPr>
              <a:t>Communicatie: </a:t>
            </a:r>
            <a:br>
              <a:rPr lang="nl-NL" sz="2400" dirty="0">
                <a:solidFill>
                  <a:srgbClr val="3399FF"/>
                </a:solidFill>
                <a:latin typeface="Abadi Extra Light" panose="020B0204020104020204" pitchFamily="34" charset="0"/>
              </a:rPr>
            </a:br>
            <a:r>
              <a:rPr lang="nl-NL" sz="2400" dirty="0">
                <a:solidFill>
                  <a:srgbClr val="3399FF"/>
                </a:solidFill>
                <a:latin typeface="Abadi Extra Light" panose="020B0204020104020204" pitchFamily="34" charset="0"/>
              </a:rPr>
              <a:t>  Nieuwsbrief, jaarrooster, e-mail</a:t>
            </a:r>
          </a:p>
        </p:txBody>
      </p:sp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3099919-45BF-B796-1088-6810CC02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16632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8888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CD32256-542D-4779-9432-A1E17CE2EA40}"/>
              </a:ext>
            </a:extLst>
          </p:cNvPr>
          <p:cNvSpPr txBox="1">
            <a:spLocks/>
          </p:cNvSpPr>
          <p:nvPr/>
        </p:nvSpPr>
        <p:spPr>
          <a:xfrm>
            <a:off x="395288" y="692150"/>
            <a:ext cx="4968875" cy="649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altLang="nl-NL" sz="3800" b="1" dirty="0">
                <a:solidFill>
                  <a:srgbClr val="FF9900"/>
                </a:solidFill>
                <a:latin typeface="Abadi" panose="020B0604020104020204" pitchFamily="34" charset="0"/>
              </a:rPr>
              <a:t>De 4 VWO leerling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5AE936-F5D0-446B-A269-3B05A9F4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700213"/>
            <a:ext cx="8458200" cy="39610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b="1" kern="0" dirty="0">
                <a:solidFill>
                  <a:schemeClr val="accent6"/>
                </a:solidFill>
                <a:latin typeface="Verdana" panose="020B0604030504040204" pitchFamily="34" charset="0"/>
              </a:rPr>
              <a:t>Willen weten</a:t>
            </a: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b="1" kern="0" dirty="0">
                <a:solidFill>
                  <a:schemeClr val="accent6"/>
                </a:solidFill>
                <a:latin typeface="Verdana" panose="020B0604030504040204" pitchFamily="34" charset="0"/>
              </a:rPr>
              <a:t>Effectief werken: </a:t>
            </a:r>
            <a:r>
              <a:rPr lang="nl-NL" altLang="nl-NL" sz="2000" kern="0" dirty="0">
                <a:solidFill>
                  <a:schemeClr val="accent6"/>
                </a:solidFill>
                <a:latin typeface="Verdana" panose="020B0604030504040204" pitchFamily="34" charset="0"/>
              </a:rPr>
              <a:t>tijd over voor hobby’s</a:t>
            </a: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b="1" kern="0" dirty="0">
                <a:solidFill>
                  <a:schemeClr val="accent6"/>
                </a:solidFill>
                <a:latin typeface="Verdana" panose="020B0604030504040204" pitchFamily="34" charset="0"/>
              </a:rPr>
              <a:t>Zelfstandigheid én eigen verantwoordelijkheid</a:t>
            </a: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b="1" kern="0" dirty="0">
                <a:solidFill>
                  <a:schemeClr val="accent6"/>
                </a:solidFill>
                <a:latin typeface="Verdana" panose="020B0604030504040204" pitchFamily="34" charset="0"/>
              </a:rPr>
              <a:t>Studiehouding: </a:t>
            </a:r>
            <a:r>
              <a:rPr lang="nl-NL" altLang="nl-NL" sz="2000" kern="0" dirty="0">
                <a:solidFill>
                  <a:schemeClr val="accent6"/>
                </a:solidFill>
                <a:latin typeface="Verdana" panose="020B0604030504040204" pitchFamily="34" charset="0"/>
              </a:rPr>
              <a:t>het optimale uit jezelf willen halen</a:t>
            </a: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b="1" kern="0" dirty="0">
                <a:solidFill>
                  <a:schemeClr val="accent6"/>
                </a:solidFill>
                <a:latin typeface="Verdana" panose="020B0604030504040204" pitchFamily="34" charset="0"/>
              </a:rPr>
              <a:t>Abstracte lesstof: </a:t>
            </a:r>
            <a:r>
              <a:rPr lang="nl-NL" altLang="nl-NL" sz="2000" kern="0" dirty="0">
                <a:solidFill>
                  <a:schemeClr val="accent6"/>
                </a:solidFill>
                <a:latin typeface="Verdana" panose="020B0604030504040204" pitchFamily="34" charset="0"/>
              </a:rPr>
              <a:t>toetst vooral inzicht</a:t>
            </a: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b="1" kern="0" dirty="0">
                <a:solidFill>
                  <a:schemeClr val="accent6"/>
                </a:solidFill>
                <a:latin typeface="Verdana" panose="020B0604030504040204" pitchFamily="34" charset="0"/>
              </a:rPr>
              <a:t>Reflectie</a:t>
            </a:r>
          </a:p>
          <a:p>
            <a:pPr eaLnBrk="1" hangingPunct="1">
              <a:lnSpc>
                <a:spcPct val="150000"/>
              </a:lnSpc>
              <a:buClr>
                <a:srgbClr val="669900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b="1" kern="0" dirty="0">
                <a:solidFill>
                  <a:schemeClr val="accent6"/>
                </a:solidFill>
                <a:latin typeface="Verdana" panose="020B0604030504040204" pitchFamily="34" charset="0"/>
              </a:rPr>
              <a:t>Universiteit: </a:t>
            </a:r>
            <a:r>
              <a:rPr lang="nl-NL" altLang="nl-NL" sz="2000" kern="0" dirty="0">
                <a:solidFill>
                  <a:schemeClr val="accent6"/>
                </a:solidFill>
                <a:latin typeface="Verdana" panose="020B0604030504040204" pitchFamily="34" charset="0"/>
              </a:rPr>
              <a:t>academische vaardigheden / 21st </a:t>
            </a:r>
            <a:r>
              <a:rPr lang="nl-NL" altLang="nl-NL" sz="2000" kern="0" dirty="0" err="1">
                <a:solidFill>
                  <a:schemeClr val="accent6"/>
                </a:solidFill>
                <a:latin typeface="Verdana" panose="020B0604030504040204" pitchFamily="34" charset="0"/>
              </a:rPr>
              <a:t>century</a:t>
            </a:r>
            <a:r>
              <a:rPr lang="nl-NL" altLang="nl-NL" sz="2000" kern="0" dirty="0">
                <a:solidFill>
                  <a:schemeClr val="accent6"/>
                </a:solidFill>
                <a:latin typeface="Verdana" panose="020B0604030504040204" pitchFamily="34" charset="0"/>
              </a:rPr>
              <a:t> skills</a:t>
            </a:r>
          </a:p>
        </p:txBody>
      </p:sp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7FE57DF-0674-0C95-067C-47F8FC96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16632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5A35B0E-EA67-4059-9F43-88CB6C2395AA}"/>
              </a:ext>
            </a:extLst>
          </p:cNvPr>
          <p:cNvSpPr txBox="1">
            <a:spLocks/>
          </p:cNvSpPr>
          <p:nvPr/>
        </p:nvSpPr>
        <p:spPr>
          <a:xfrm>
            <a:off x="395288" y="692150"/>
            <a:ext cx="4608512" cy="649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altLang="nl-NL" sz="3800" b="1" dirty="0">
                <a:solidFill>
                  <a:srgbClr val="FF9900"/>
                </a:solidFill>
                <a:latin typeface="Abadi" panose="020B0604020104020204" pitchFamily="34" charset="0"/>
              </a:rPr>
              <a:t>In 4 VWO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BBFC05-4372-41B7-9FC3-F0DD9361AD0C}"/>
              </a:ext>
            </a:extLst>
          </p:cNvPr>
          <p:cNvSpPr/>
          <p:nvPr/>
        </p:nvSpPr>
        <p:spPr>
          <a:xfrm>
            <a:off x="684213" y="1851025"/>
            <a:ext cx="7488237" cy="33266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b="1" dirty="0">
                <a:solidFill>
                  <a:schemeClr val="accent6"/>
                </a:solidFill>
                <a:latin typeface="Verdana" panose="020B0604030504040204" pitchFamily="34" charset="0"/>
              </a:rPr>
              <a:t>  Profielkeuze (met clusters)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b="1" dirty="0">
                <a:solidFill>
                  <a:schemeClr val="accent6"/>
                </a:solidFill>
                <a:latin typeface="Verdana" panose="020B0604030504040204" pitchFamily="34" charset="0"/>
              </a:rPr>
              <a:t>  MC-uren (6 per week)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b="1" dirty="0">
                <a:solidFill>
                  <a:schemeClr val="accent6"/>
                </a:solidFill>
                <a:latin typeface="Verdana" panose="020B0604030504040204" pitchFamily="34" charset="0"/>
              </a:rPr>
              <a:t>  Besteding laatste deel corona-gelden: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sz="1400" b="1" dirty="0">
                <a:solidFill>
                  <a:schemeClr val="accent6"/>
                </a:solidFill>
                <a:latin typeface="Verdana" panose="020B0604030504040204" pitchFamily="34" charset="0"/>
              </a:rPr>
              <a:t>Extra inzet docenten binnen vak-MC-uren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sz="1400" b="1" dirty="0">
                <a:solidFill>
                  <a:schemeClr val="accent6"/>
                </a:solidFill>
                <a:latin typeface="Verdana" panose="020B0604030504040204" pitchFamily="34" charset="0"/>
              </a:rPr>
              <a:t>Breinbrekers (bijlesnetwerk)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sz="1400" b="1" dirty="0">
                <a:solidFill>
                  <a:schemeClr val="accent6"/>
                </a:solidFill>
                <a:latin typeface="Verdana" panose="020B0604030504040204" pitchFamily="34" charset="0"/>
              </a:rPr>
              <a:t>Extra tijd mentoraat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sz="1400" b="1" dirty="0">
                <a:solidFill>
                  <a:schemeClr val="accent6"/>
                </a:solidFill>
                <a:latin typeface="Verdana" panose="020B0604030504040204" pitchFamily="34" charset="0"/>
              </a:rPr>
              <a:t>Ondersteuning zorg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nl-NL" altLang="nl-NL" sz="1400" b="1" dirty="0">
                <a:solidFill>
                  <a:schemeClr val="accent6"/>
                </a:solidFill>
                <a:latin typeface="Verdana" panose="020B0604030504040204" pitchFamily="34" charset="0"/>
              </a:rPr>
              <a:t>Sociale welbevinden (activiteiten/</a:t>
            </a:r>
            <a:r>
              <a:rPr lang="nl-NL" altLang="nl-NL" sz="1400" b="1">
                <a:solidFill>
                  <a:schemeClr val="accent6"/>
                </a:solidFill>
                <a:latin typeface="Verdana" panose="020B0604030504040204" pitchFamily="34" charset="0"/>
              </a:rPr>
              <a:t>excursies)</a:t>
            </a:r>
            <a:endParaRPr lang="nl-NL" altLang="nl-NL" sz="1400" b="1" dirty="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7AD61ED-AAA8-E79F-959A-28495ED9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16632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AE6FC36-DA47-89EE-08B2-C345F9D9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903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197728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12500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      ZIJN</a:t>
            </a:r>
          </a:p>
        </p:txBody>
      </p:sp>
      <p:pic>
        <p:nvPicPr>
          <p:cNvPr id="1026" name="Picture 2" descr="AANWEZIG - AFWEZIG bordje schuifprofiel met Acrylaat plaatje | CombiCraft">
            <a:extLst>
              <a:ext uri="{FF2B5EF4-FFF2-40B4-BE49-F238E27FC236}">
                <a16:creationId xmlns:a16="http://schemas.microsoft.com/office/drawing/2014/main" id="{83A01949-3B1A-383F-14AC-296349ECA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16192"/>
          <a:stretch/>
        </p:blipFill>
        <p:spPr bwMode="auto">
          <a:xfrm rot="21328847">
            <a:off x="466514" y="870107"/>
            <a:ext cx="2750792" cy="191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aytay wekkers voor slaapkamers, cartoon wekker uil wekker nachtlampje,  student kinderhuis decoratie desktop klok (groen) | Fruugo NL">
            <a:extLst>
              <a:ext uri="{FF2B5EF4-FFF2-40B4-BE49-F238E27FC236}">
                <a16:creationId xmlns:a16="http://schemas.microsoft.com/office/drawing/2014/main" id="{5301D88C-4AA8-0AA3-1EAB-3BD66579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51" y="4493856"/>
            <a:ext cx="2175504" cy="2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BB4EDB4-4A67-BB3F-0482-1646CF9B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903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197728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12500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      ZIJN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5B856E8-506C-C868-882A-C6FE532EB458}"/>
              </a:ext>
            </a:extLst>
          </p:cNvPr>
          <p:cNvSpPr txBox="1"/>
          <p:nvPr/>
        </p:nvSpPr>
        <p:spPr>
          <a:xfrm rot="21149564">
            <a:off x="2777307" y="3065056"/>
            <a:ext cx="2232248" cy="1333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nl-NL" sz="6000" dirty="0">
                <a:effectLst/>
                <a:latin typeface="Freestyle Script" panose="030804020302050B0404" pitchFamily="66" charset="0"/>
              </a:rPr>
              <a:t>met het koppie bij</a:t>
            </a:r>
          </a:p>
        </p:txBody>
      </p:sp>
      <p:pic>
        <p:nvPicPr>
          <p:cNvPr id="2050" name="Picture 2" descr="1 op 3 scholen vindt mobiel in klas juist nuttig' - Radar - het  consumentenprogramma van AVROTROS">
            <a:extLst>
              <a:ext uri="{FF2B5EF4-FFF2-40B4-BE49-F238E27FC236}">
                <a16:creationId xmlns:a16="http://schemas.microsoft.com/office/drawing/2014/main" id="{B3DF3AAB-4149-A23D-1F01-E773587F3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7"/>
          <a:stretch/>
        </p:blipFill>
        <p:spPr bwMode="auto">
          <a:xfrm>
            <a:off x="287524" y="1340768"/>
            <a:ext cx="8568952" cy="51977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e foto's en Nee telefoons verboden teken Aan transparant achtergrond  19787027 PNG">
            <a:extLst>
              <a:ext uri="{FF2B5EF4-FFF2-40B4-BE49-F238E27FC236}">
                <a16:creationId xmlns:a16="http://schemas.microsoft.com/office/drawing/2014/main" id="{05C67503-5D6D-CC2F-1B9B-72238622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975">
            <a:off x="-65971" y="218096"/>
            <a:ext cx="2001767" cy="12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0D42837-F398-55B7-AED2-05B80A74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903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197728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12500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      ZIJN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5B856E8-506C-C868-882A-C6FE532EB458}"/>
              </a:ext>
            </a:extLst>
          </p:cNvPr>
          <p:cNvSpPr txBox="1"/>
          <p:nvPr/>
        </p:nvSpPr>
        <p:spPr>
          <a:xfrm rot="21149564">
            <a:off x="2777307" y="3065056"/>
            <a:ext cx="2232248" cy="1333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nl-NL" sz="6000" dirty="0">
                <a:effectLst/>
                <a:latin typeface="Freestyle Script" panose="030804020302050B0404" pitchFamily="66" charset="0"/>
              </a:rPr>
              <a:t>met het koppie bij</a:t>
            </a:r>
          </a:p>
        </p:txBody>
      </p:sp>
      <p:pic>
        <p:nvPicPr>
          <p:cNvPr id="7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4A0AF0D-63A1-0CE2-A9E7-C7644C85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903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B92BF97-FA7C-44EE-985C-732B6972019E}"/>
              </a:ext>
            </a:extLst>
          </p:cNvPr>
          <p:cNvSpPr txBox="1">
            <a:spLocks/>
          </p:cNvSpPr>
          <p:nvPr/>
        </p:nvSpPr>
        <p:spPr>
          <a:xfrm>
            <a:off x="250825" y="638175"/>
            <a:ext cx="5256213" cy="792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altLang="nl-NL" sz="3800" b="1" dirty="0">
                <a:solidFill>
                  <a:srgbClr val="FF9900"/>
                </a:solidFill>
                <a:latin typeface="Abadi" panose="020B0604020104020204" pitchFamily="34" charset="0"/>
              </a:rPr>
              <a:t>  Decaan (LOB)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2FE8C4F9-BC2F-45E9-92E2-FC5A6E37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2632075"/>
            <a:ext cx="8366125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669900"/>
              </a:buClr>
              <a:buFontTx/>
              <a:buNone/>
              <a:defRPr/>
            </a:pPr>
            <a:r>
              <a:rPr lang="nl-NL" altLang="nl-NL" sz="2000" dirty="0">
                <a:solidFill>
                  <a:schemeClr val="accent6"/>
                </a:solidFill>
                <a:latin typeface="Verdana" panose="020B0604030504040204" pitchFamily="34" charset="0"/>
              </a:rPr>
              <a:t>Kamer 1.13</a:t>
            </a:r>
          </a:p>
          <a:p>
            <a:pPr eaLnBrk="1" hangingPunct="1">
              <a:buClr>
                <a:srgbClr val="669900"/>
              </a:buClr>
              <a:buFontTx/>
              <a:buNone/>
              <a:defRPr/>
            </a:pPr>
            <a:r>
              <a:rPr lang="nl-NL" altLang="nl-NL" sz="2000" dirty="0">
                <a:solidFill>
                  <a:schemeClr val="accent6"/>
                </a:solidFill>
                <a:latin typeface="Verdana" panose="020B0604030504040204" pitchFamily="34" charset="0"/>
              </a:rPr>
              <a:t>Aanwezig: maandag t/m donderdag</a:t>
            </a:r>
          </a:p>
          <a:p>
            <a:pPr eaLnBrk="1" hangingPunct="1">
              <a:buClr>
                <a:srgbClr val="669900"/>
              </a:buClr>
              <a:buFontTx/>
              <a:buNone/>
              <a:defRPr/>
            </a:pPr>
            <a:endParaRPr lang="nl-NL" altLang="nl-NL" sz="2000" dirty="0">
              <a:solidFill>
                <a:schemeClr val="accent6"/>
              </a:solidFill>
              <a:latin typeface="Verdana" panose="020B0604030504040204" pitchFamily="34" charset="0"/>
            </a:endParaRPr>
          </a:p>
          <a:p>
            <a:pPr eaLnBrk="1" hangingPunct="1">
              <a:buClr>
                <a:srgbClr val="669900"/>
              </a:buClr>
              <a:buFontTx/>
              <a:buNone/>
              <a:defRPr/>
            </a:pPr>
            <a:r>
              <a:rPr lang="nl-NL" altLang="nl-NL" sz="2000" dirty="0">
                <a:solidFill>
                  <a:schemeClr val="accent6"/>
                </a:solidFill>
                <a:latin typeface="Verdana" panose="020B0604030504040204" pitchFamily="34" charset="0"/>
              </a:rPr>
              <a:t>Telefonisch bereikbaar:</a:t>
            </a:r>
          </a:p>
          <a:p>
            <a:pPr eaLnBrk="1" hangingPunct="1">
              <a:buClr>
                <a:srgbClr val="669900"/>
              </a:buClr>
              <a:buFontTx/>
              <a:buNone/>
              <a:defRPr/>
            </a:pPr>
            <a:r>
              <a:rPr lang="nl-NL" altLang="nl-NL" sz="2000" dirty="0">
                <a:solidFill>
                  <a:schemeClr val="accent6"/>
                </a:solidFill>
                <a:latin typeface="Verdana" panose="020B0604030504040204" pitchFamily="34" charset="0"/>
              </a:rPr>
              <a:t>024-3786993</a:t>
            </a:r>
            <a:br>
              <a:rPr lang="nl-NL" altLang="nl-NL" sz="2000" dirty="0">
                <a:solidFill>
                  <a:schemeClr val="accent6"/>
                </a:solidFill>
                <a:latin typeface="Verdana" panose="020B0604030504040204" pitchFamily="34" charset="0"/>
              </a:rPr>
            </a:br>
            <a:endParaRPr lang="nl-NL" altLang="nl-NL" sz="2000" dirty="0">
              <a:solidFill>
                <a:schemeClr val="accent6"/>
              </a:solidFill>
              <a:latin typeface="Verdana" panose="020B0604030504040204" pitchFamily="34" charset="0"/>
            </a:endParaRPr>
          </a:p>
          <a:p>
            <a:pPr eaLnBrk="1" hangingPunct="1">
              <a:buClr>
                <a:srgbClr val="669900"/>
              </a:buClr>
              <a:buFontTx/>
              <a:buNone/>
              <a:defRPr/>
            </a:pPr>
            <a:r>
              <a:rPr lang="nl-NL" altLang="nl-NL" sz="2000" dirty="0">
                <a:solidFill>
                  <a:schemeClr val="accent6"/>
                </a:solidFill>
                <a:latin typeface="Verdana" panose="020B0604030504040204" pitchFamily="34" charset="0"/>
              </a:rPr>
              <a:t>Mail: barbara.vankempen@mondialcollege.nl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783E4CB1-2506-4F4D-8B5A-01897E69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73238"/>
            <a:ext cx="8153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2000" b="1" dirty="0">
                <a:solidFill>
                  <a:schemeClr val="accent6"/>
                </a:solidFill>
                <a:latin typeface="Verdana" panose="020B0604030504040204" pitchFamily="34" charset="0"/>
              </a:rPr>
              <a:t>Barbara van Kempen</a:t>
            </a:r>
          </a:p>
        </p:txBody>
      </p:sp>
      <p:pic>
        <p:nvPicPr>
          <p:cNvPr id="17414" name="Picture 8">
            <a:extLst>
              <a:ext uri="{FF2B5EF4-FFF2-40B4-BE49-F238E27FC236}">
                <a16:creationId xmlns:a16="http://schemas.microsoft.com/office/drawing/2014/main" id="{F95085E2-8A0A-49DD-A169-F47BB319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711325"/>
            <a:ext cx="32321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F165878-8F85-FB0F-1126-32AA6252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903"/>
            <a:ext cx="2619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C849D8AB6504FAACAFE94B51DD949" ma:contentTypeVersion="17" ma:contentTypeDescription="Een nieuw document maken." ma:contentTypeScope="" ma:versionID="8fbdef6b072d45c775cde9eb285c17a2">
  <xsd:schema xmlns:xsd="http://www.w3.org/2001/XMLSchema" xmlns:xs="http://www.w3.org/2001/XMLSchema" xmlns:p="http://schemas.microsoft.com/office/2006/metadata/properties" xmlns:ns2="ebd98fa0-791c-4abd-8cf8-43c81b29fef1" xmlns:ns3="1d264b9a-4793-4fa2-8701-fdb3c8fd4e1f" targetNamespace="http://schemas.microsoft.com/office/2006/metadata/properties" ma:root="true" ma:fieldsID="aae3219d5de5bef023209a6cdcfcb198" ns2:_="" ns3:_="">
    <xsd:import namespace="ebd98fa0-791c-4abd-8cf8-43c81b29fef1"/>
    <xsd:import namespace="1d264b9a-4793-4fa2-8701-fdb3c8fd4e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98fa0-791c-4abd-8cf8-43c81b29f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52e8d5-70d4-4616-bfd2-f8bf7ce3318e}" ma:internalName="TaxCatchAll" ma:showField="CatchAllData" ma:web="ebd98fa0-791c-4abd-8cf8-43c81b29f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64b9a-4793-4fa2-8701-fdb3c8fd4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770cc02-d3d1-4bc7-8778-9184f24df9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264b9a-4793-4fa2-8701-fdb3c8fd4e1f">
      <Terms xmlns="http://schemas.microsoft.com/office/infopath/2007/PartnerControls"/>
    </lcf76f155ced4ddcb4097134ff3c332f>
    <TaxCatchAll xmlns="ebd98fa0-791c-4abd-8cf8-43c81b29fef1" xsi:nil="true"/>
  </documentManagement>
</p:properties>
</file>

<file path=customXml/itemProps1.xml><?xml version="1.0" encoding="utf-8"?>
<ds:datastoreItem xmlns:ds="http://schemas.openxmlformats.org/officeDocument/2006/customXml" ds:itemID="{C72C023F-AC46-4FAB-B3EB-5CC9F455F274}"/>
</file>

<file path=customXml/itemProps2.xml><?xml version="1.0" encoding="utf-8"?>
<ds:datastoreItem xmlns:ds="http://schemas.openxmlformats.org/officeDocument/2006/customXml" ds:itemID="{39B85C95-B79F-4A6F-85DF-EBA2FFBAB9F0}"/>
</file>

<file path=customXml/itemProps3.xml><?xml version="1.0" encoding="utf-8"?>
<ds:datastoreItem xmlns:ds="http://schemas.openxmlformats.org/officeDocument/2006/customXml" ds:itemID="{16C13429-2DB7-4574-96C2-DC68DA4E7C9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5892</TotalTime>
  <Words>243</Words>
  <Application>Microsoft Office PowerPoint</Application>
  <PresentationFormat>Diavoorstelling (4:3)</PresentationFormat>
  <Paragraphs>62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2" baseType="lpstr">
      <vt:lpstr>Abadi</vt:lpstr>
      <vt:lpstr>Abadi Extra Light</vt:lpstr>
      <vt:lpstr>Arial</vt:lpstr>
      <vt:lpstr>Calibri</vt:lpstr>
      <vt:lpstr>Franklin Gothic Medium Cond</vt:lpstr>
      <vt:lpstr>Freestyle Script</vt:lpstr>
      <vt:lpstr>Poppins</vt:lpstr>
      <vt:lpstr>Times New Roman</vt:lpstr>
      <vt:lpstr>Verdana</vt:lpstr>
      <vt:lpstr>Wingdings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ER      ZIJN</vt:lpstr>
      <vt:lpstr>ER      ZIJN</vt:lpstr>
      <vt:lpstr>ER      ZIJN</vt:lpstr>
      <vt:lpstr>PowerPoint-presentatie</vt:lpstr>
      <vt:lpstr>PowerPoint-presentatie</vt:lpstr>
      <vt:lpstr>PowerPoint-presentatie</vt:lpstr>
    </vt:vector>
  </TitlesOfParts>
  <Company>Lindenholt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Bevordering 4 naar 5 atheneum</dc:title>
  <dc:creator>Coordinatorca</dc:creator>
  <cp:lastModifiedBy>Luuk Janssen</cp:lastModifiedBy>
  <cp:revision>178</cp:revision>
  <dcterms:created xsi:type="dcterms:W3CDTF">2002-09-09T12:09:33Z</dcterms:created>
  <dcterms:modified xsi:type="dcterms:W3CDTF">2023-09-12T10:54:42Z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0x01010095BC849D8AB6504FAACAFE94B51DD949</vt:lpwstr>
  </property>
</Properties>
</file>