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handoutMasterIdLst>
    <p:handoutMasterId r:id="rId29"/>
  </p:handoutMasterIdLst>
  <p:sldIdLst>
    <p:sldId id="314" r:id="rId5"/>
    <p:sldId id="370" r:id="rId6"/>
    <p:sldId id="371" r:id="rId7"/>
    <p:sldId id="377" r:id="rId8"/>
    <p:sldId id="373" r:id="rId9"/>
    <p:sldId id="374" r:id="rId10"/>
    <p:sldId id="338" r:id="rId11"/>
    <p:sldId id="339" r:id="rId12"/>
    <p:sldId id="340" r:id="rId13"/>
    <p:sldId id="341" r:id="rId14"/>
    <p:sldId id="342" r:id="rId15"/>
    <p:sldId id="343" r:id="rId16"/>
    <p:sldId id="344" r:id="rId17"/>
    <p:sldId id="345" r:id="rId18"/>
    <p:sldId id="346" r:id="rId19"/>
    <p:sldId id="347" r:id="rId20"/>
    <p:sldId id="348" r:id="rId21"/>
    <p:sldId id="378" r:id="rId22"/>
    <p:sldId id="353" r:id="rId23"/>
    <p:sldId id="349" r:id="rId24"/>
    <p:sldId id="270" r:id="rId25"/>
    <p:sldId id="380" r:id="rId26"/>
    <p:sldId id="381"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a Nijkamp" initials="IN" lastIdx="46" clrIdx="0">
    <p:extLst>
      <p:ext uri="{19B8F6BF-5375-455C-9EA6-DF929625EA0E}">
        <p15:presenceInfo xmlns:p15="http://schemas.microsoft.com/office/powerpoint/2012/main" userId="S::Ira.Nijkamp@iddinkgroup.com::7285fbfc-ef3a-4a59-9659-af96928c5964" providerId="AD"/>
      </p:ext>
    </p:extLst>
  </p:cmAuthor>
  <p:cmAuthor id="2" name="Constance van der Wel" initials="CW" lastIdx="1" clrIdx="1">
    <p:extLst>
      <p:ext uri="{19B8F6BF-5375-455C-9EA6-DF929625EA0E}">
        <p15:presenceInfo xmlns:p15="http://schemas.microsoft.com/office/powerpoint/2012/main" userId="S::constance.vanderwel@iddinkgroup.com::f5e8b099-c64a-4fda-acdf-8b787a798b40" providerId="AD"/>
      </p:ext>
    </p:extLst>
  </p:cmAuthor>
  <p:cmAuthor id="3" name="Heleen van der Helm" initials="HvdH" lastIdx="3" clrIdx="2">
    <p:extLst>
      <p:ext uri="{19B8F6BF-5375-455C-9EA6-DF929625EA0E}">
        <p15:presenceInfo xmlns:p15="http://schemas.microsoft.com/office/powerpoint/2012/main" userId="S::heleen@offthegridpresentations.onmicrosoft.com::0e2b9708-b546-4edb-9ca8-78114e409b5f" providerId="AD"/>
      </p:ext>
    </p:extLst>
  </p:cmAuthor>
  <p:cmAuthor id="4" name="Rachel Leeuwenburgh" initials="RL" lastIdx="1" clrIdx="3">
    <p:extLst>
      <p:ext uri="{19B8F6BF-5375-455C-9EA6-DF929625EA0E}">
        <p15:presenceInfo xmlns:p15="http://schemas.microsoft.com/office/powerpoint/2012/main" userId="S::rachel.leeuwenburgh@iddinkgroup.com::36a5f88e-baeb-43f2-a455-4e71716a483e" providerId="AD"/>
      </p:ext>
    </p:extLst>
  </p:cmAuthor>
  <p:cmAuthor id="5" name="Ira Nijkamp" initials="IN [2]" lastIdx="2" clrIdx="4">
    <p:extLst>
      <p:ext uri="{19B8F6BF-5375-455C-9EA6-DF929625EA0E}">
        <p15:presenceInfo xmlns:p15="http://schemas.microsoft.com/office/powerpoint/2012/main" userId="S::ira.1.nijkamp@sanoma.com::43e1ba6d-0ab7-46dc-940b-dc892875cc8e" providerId="AD"/>
      </p:ext>
    </p:extLst>
  </p:cmAuthor>
  <p:cmAuthor id="6" name="Joost van Velzen" initials="JV" lastIdx="3" clrIdx="5">
    <p:extLst>
      <p:ext uri="{19B8F6BF-5375-455C-9EA6-DF929625EA0E}">
        <p15:presenceInfo xmlns:p15="http://schemas.microsoft.com/office/powerpoint/2012/main" userId="S::joost.vanvelzen@sanoma.com::9eb90e57-33f7-4731-8c8f-1d29a9bc1e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54E"/>
    <a:srgbClr val="FF8405"/>
    <a:srgbClr val="000000"/>
    <a:srgbClr val="FFD611"/>
    <a:srgbClr val="194FC1"/>
    <a:srgbClr val="1995F9"/>
    <a:srgbClr val="E3F0FC"/>
    <a:srgbClr val="E4F2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133AB5-36EA-4334-8021-DB6B2D79D417}" v="6" dt="2022-05-24T08:33:15.80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3C8D5CC-5876-1D48-B945-47F0C7018F9D}"/>
              </a:ext>
            </a:extLst>
          </p:cNvPr>
          <p:cNvSpPr>
            <a:spLocks noGrp="1"/>
          </p:cNvSpPr>
          <p:nvPr>
            <p:ph type="dt" sz="quarter" idx="1"/>
          </p:nvPr>
        </p:nvSpPr>
        <p:spPr>
          <a:xfrm>
            <a:off x="1193638" y="8547791"/>
            <a:ext cx="789541" cy="237724"/>
          </a:xfrm>
          <a:prstGeom prst="rect">
            <a:avLst/>
          </a:prstGeom>
        </p:spPr>
        <p:txBody>
          <a:bodyPr vert="horz" lIns="0" tIns="0" rIns="0" bIns="0" rtlCol="0" anchor="ctr"/>
          <a:lstStyle>
            <a:lvl1pPr algn="r">
              <a:defRPr sz="1200"/>
            </a:lvl1pPr>
          </a:lstStyle>
          <a:p>
            <a:pPr algn="l"/>
            <a:fld id="{1DC1F311-126D-A44D-9840-1E764D0A0BAB}" type="datetimeFigureOut">
              <a:rPr lang="nl-NL" smtClean="0">
                <a:latin typeface="Calibri Light" panose="020F0302020204030204" pitchFamily="34" charset="0"/>
                <a:cs typeface="Calibri Light" panose="020F0302020204030204" pitchFamily="34" charset="0"/>
              </a:rPr>
              <a:pPr algn="l"/>
              <a:t>2-6-2022</a:t>
            </a:fld>
            <a:endParaRPr lang="nl-NL">
              <a:latin typeface="Calibri Light" panose="020F0302020204030204" pitchFamily="34" charset="0"/>
              <a:cs typeface="Calibri Light" panose="020F0302020204030204" pitchFamily="34" charset="0"/>
            </a:endParaRPr>
          </a:p>
        </p:txBody>
      </p:sp>
      <p:sp>
        <p:nvSpPr>
          <p:cNvPr id="4" name="Tijdelijke aanduiding voor voettekst 3">
            <a:extLst>
              <a:ext uri="{FF2B5EF4-FFF2-40B4-BE49-F238E27FC236}">
                <a16:creationId xmlns:a16="http://schemas.microsoft.com/office/drawing/2014/main" id="{81FC9BCE-0B78-BA4A-B378-D0B02131AC7D}"/>
              </a:ext>
            </a:extLst>
          </p:cNvPr>
          <p:cNvSpPr>
            <a:spLocks noGrp="1"/>
          </p:cNvSpPr>
          <p:nvPr>
            <p:ph type="ftr" sz="quarter" idx="2"/>
          </p:nvPr>
        </p:nvSpPr>
        <p:spPr>
          <a:xfrm>
            <a:off x="2170024" y="8547792"/>
            <a:ext cx="2770276" cy="237723"/>
          </a:xfrm>
          <a:prstGeom prst="rect">
            <a:avLst/>
          </a:prstGeom>
        </p:spPr>
        <p:txBody>
          <a:bodyPr vert="horz" lIns="0" tIns="0" rIns="0" bIns="0" rtlCol="0" anchor="ctr"/>
          <a:lstStyle>
            <a:lvl1pPr algn="l">
              <a:defRPr sz="1200"/>
            </a:lvl1pPr>
          </a:lstStyle>
          <a:p>
            <a:endParaRPr lang="nl-NL">
              <a:latin typeface="Calibri Light" panose="020F0302020204030204" pitchFamily="34" charset="0"/>
              <a:cs typeface="Calibri Light" panose="020F0302020204030204" pitchFamily="34" charset="0"/>
            </a:endParaRPr>
          </a:p>
        </p:txBody>
      </p:sp>
      <p:sp>
        <p:nvSpPr>
          <p:cNvPr id="5" name="Tijdelijke aanduiding voor dianummer 4">
            <a:extLst>
              <a:ext uri="{FF2B5EF4-FFF2-40B4-BE49-F238E27FC236}">
                <a16:creationId xmlns:a16="http://schemas.microsoft.com/office/drawing/2014/main" id="{407D9612-FF8B-2D4C-A994-156D54D90727}"/>
              </a:ext>
            </a:extLst>
          </p:cNvPr>
          <p:cNvSpPr>
            <a:spLocks noGrp="1"/>
          </p:cNvSpPr>
          <p:nvPr>
            <p:ph type="sldNum" sz="quarter" idx="3"/>
          </p:nvPr>
        </p:nvSpPr>
        <p:spPr>
          <a:xfrm>
            <a:off x="513080" y="8547792"/>
            <a:ext cx="493713" cy="237723"/>
          </a:xfrm>
          <a:prstGeom prst="rect">
            <a:avLst/>
          </a:prstGeom>
        </p:spPr>
        <p:txBody>
          <a:bodyPr vert="horz" lIns="0" tIns="0" rIns="0" bIns="0" rtlCol="0" anchor="ctr"/>
          <a:lstStyle>
            <a:lvl1pPr algn="r">
              <a:defRPr sz="1200"/>
            </a:lvl1pPr>
          </a:lstStyle>
          <a:p>
            <a:pPr algn="l"/>
            <a:fld id="{201834C1-450D-AA4F-B817-22A63F6E0124}" type="slidenum">
              <a:rPr lang="nl-NL" smtClean="0">
                <a:latin typeface="Calibri Light" panose="020F0302020204030204" pitchFamily="34" charset="0"/>
                <a:cs typeface="Calibri Light" panose="020F0302020204030204" pitchFamily="34" charset="0"/>
              </a:rPr>
              <a:pPr algn="l"/>
              <a:t>‹nr.›</a:t>
            </a:fld>
            <a:endParaRPr lang="nl-NL">
              <a:latin typeface="Calibri Light" panose="020F0302020204030204" pitchFamily="34" charset="0"/>
              <a:cs typeface="Calibri Light" panose="020F0302020204030204" pitchFamily="34" charset="0"/>
            </a:endParaRPr>
          </a:p>
        </p:txBody>
      </p:sp>
      <p:pic>
        <p:nvPicPr>
          <p:cNvPr id="7" name="Afbeelding 6">
            <a:extLst>
              <a:ext uri="{FF2B5EF4-FFF2-40B4-BE49-F238E27FC236}">
                <a16:creationId xmlns:a16="http://schemas.microsoft.com/office/drawing/2014/main" id="{EB0C3EC7-DF0D-1F49-874B-F4B6CC97D9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0423" y="8547791"/>
            <a:ext cx="1014497" cy="223682"/>
          </a:xfrm>
          <a:prstGeom prst="rect">
            <a:avLst/>
          </a:prstGeom>
        </p:spPr>
      </p:pic>
    </p:spTree>
    <p:extLst>
      <p:ext uri="{BB962C8B-B14F-4D97-AF65-F5344CB8AC3E}">
        <p14:creationId xmlns:p14="http://schemas.microsoft.com/office/powerpoint/2010/main" val="1808592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idx="1"/>
          </p:nvPr>
        </p:nvSpPr>
        <p:spPr>
          <a:xfrm>
            <a:off x="1352971" y="8523096"/>
            <a:ext cx="752354" cy="238870"/>
          </a:xfrm>
          <a:prstGeom prst="rect">
            <a:avLst/>
          </a:prstGeom>
        </p:spPr>
        <p:txBody>
          <a:bodyPr vert="horz" lIns="0" tIns="0" rIns="0" bIns="0" rtlCol="0" anchor="b"/>
          <a:lstStyle>
            <a:lvl1pPr algn="l">
              <a:defRPr sz="1200" b="0" i="0">
                <a:latin typeface="Calibri Light" panose="020F0302020204030204" pitchFamily="34" charset="0"/>
                <a:cs typeface="Calibri Light" panose="020F0302020204030204" pitchFamily="34" charset="0"/>
              </a:defRPr>
            </a:lvl1pPr>
          </a:lstStyle>
          <a:p>
            <a:fld id="{70FC8029-8BF0-A348-9961-C6EC9A232F33}" type="datetimeFigureOut">
              <a:rPr lang="nl-NL" smtClean="0"/>
              <a:pPr/>
              <a:t>2-6-2022</a:t>
            </a:fld>
            <a:endParaRPr lang="nl-NL"/>
          </a:p>
        </p:txBody>
      </p:sp>
      <p:sp>
        <p:nvSpPr>
          <p:cNvPr id="4" name="Tijdelijke aanduiding voor dia-afbeelding 3"/>
          <p:cNvSpPr>
            <a:spLocks noGrp="1" noRot="1" noChangeAspect="1"/>
          </p:cNvSpPr>
          <p:nvPr>
            <p:ph type="sldImg" idx="2"/>
          </p:nvPr>
        </p:nvSpPr>
        <p:spPr>
          <a:xfrm>
            <a:off x="685800" y="792354"/>
            <a:ext cx="5486400" cy="3086100"/>
          </a:xfrm>
          <a:prstGeom prst="rect">
            <a:avLst/>
          </a:prstGeom>
          <a:noFill/>
          <a:ln w="12700">
            <a:solidFill>
              <a:schemeClr val="bg1">
                <a:lumMod val="85000"/>
              </a:schemeClr>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282633"/>
            <a:ext cx="5486400" cy="3718367"/>
          </a:xfrm>
          <a:prstGeom prst="rect">
            <a:avLst/>
          </a:prstGeom>
        </p:spPr>
        <p:txBody>
          <a:bodyPr vert="horz" lIns="0" tIns="0" rIns="0" bIns="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2358701" y="8523096"/>
            <a:ext cx="2333220" cy="238869"/>
          </a:xfrm>
          <a:prstGeom prst="rect">
            <a:avLst/>
          </a:prstGeom>
        </p:spPr>
        <p:txBody>
          <a:bodyPr vert="horz" lIns="0" tIns="0" rIns="0" bIns="0" rtlCol="0" anchor="b"/>
          <a:lstStyle>
            <a:lvl1pPr algn="l">
              <a:defRPr sz="1200" b="0" i="0">
                <a:latin typeface="Calibri Light" panose="020F0302020204030204" pitchFamily="34" charset="0"/>
                <a:cs typeface="Calibri Light" panose="020F0302020204030204" pitchFamily="34" charset="0"/>
              </a:defRPr>
            </a:lvl1pPr>
          </a:lstStyle>
          <a:p>
            <a:endParaRPr lang="nl-NL"/>
          </a:p>
        </p:txBody>
      </p:sp>
      <p:sp>
        <p:nvSpPr>
          <p:cNvPr id="7" name="Tijdelijke aanduiding voor dianummer 6"/>
          <p:cNvSpPr>
            <a:spLocks noGrp="1"/>
          </p:cNvSpPr>
          <p:nvPr>
            <p:ph type="sldNum" sz="quarter" idx="5"/>
          </p:nvPr>
        </p:nvSpPr>
        <p:spPr>
          <a:xfrm>
            <a:off x="685800" y="8523096"/>
            <a:ext cx="413795" cy="238869"/>
          </a:xfrm>
          <a:prstGeom prst="rect">
            <a:avLst/>
          </a:prstGeom>
        </p:spPr>
        <p:txBody>
          <a:bodyPr vert="horz" lIns="0" tIns="0" rIns="0" bIns="0" rtlCol="0" anchor="b"/>
          <a:lstStyle>
            <a:lvl1pPr algn="l">
              <a:defRPr sz="1200" b="0" i="0">
                <a:latin typeface="Calibri Light" panose="020F0302020204030204" pitchFamily="34" charset="0"/>
                <a:cs typeface="Calibri Light" panose="020F0302020204030204" pitchFamily="34" charset="0"/>
              </a:defRPr>
            </a:lvl1pPr>
          </a:lstStyle>
          <a:p>
            <a:fld id="{5C629AD5-1808-3049-8612-0A60214FBA3E}" type="slidenum">
              <a:rPr lang="nl-NL" smtClean="0"/>
              <a:pPr/>
              <a:t>‹nr.›</a:t>
            </a:fld>
            <a:endParaRPr lang="nl-NL"/>
          </a:p>
        </p:txBody>
      </p:sp>
      <p:pic>
        <p:nvPicPr>
          <p:cNvPr id="9" name="Afbeelding 8">
            <a:extLst>
              <a:ext uri="{FF2B5EF4-FFF2-40B4-BE49-F238E27FC236}">
                <a16:creationId xmlns:a16="http://schemas.microsoft.com/office/drawing/2014/main" id="{D36421D0-0EA0-3D46-955A-3A2EBB8A2826}"/>
              </a:ext>
            </a:extLst>
          </p:cNvPr>
          <p:cNvPicPr>
            <a:picLocks noChangeAspect="1"/>
          </p:cNvPicPr>
          <p:nvPr/>
        </p:nvPicPr>
        <p:blipFill>
          <a:blip r:embed="rId2"/>
          <a:stretch>
            <a:fillRect/>
          </a:stretch>
        </p:blipFill>
        <p:spPr>
          <a:xfrm>
            <a:off x="5157703" y="8537400"/>
            <a:ext cx="1014497" cy="223682"/>
          </a:xfrm>
          <a:prstGeom prst="rect">
            <a:avLst/>
          </a:prstGeom>
        </p:spPr>
      </p:pic>
    </p:spTree>
    <p:extLst>
      <p:ext uri="{BB962C8B-B14F-4D97-AF65-F5344CB8AC3E}">
        <p14:creationId xmlns:p14="http://schemas.microsoft.com/office/powerpoint/2010/main" val="181653972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lnSpc>
        <a:spcPct val="90000"/>
      </a:lnSpc>
      <a:spcAft>
        <a:spcPts val="600"/>
      </a:spcAft>
      <a:buClr>
        <a:srgbClr val="1995F9"/>
      </a:buClr>
      <a:buFont typeface="Arial" panose="020B0604020202020204" pitchFamily="34" charset="0"/>
      <a:buChar char="•"/>
      <a:defRPr sz="1200" b="0" i="0" kern="1200">
        <a:solidFill>
          <a:schemeClr val="tx1"/>
        </a:solidFill>
        <a:latin typeface="Calibri Light" panose="020F0302020204030204" pitchFamily="34" charset="0"/>
        <a:ea typeface="+mn-ea"/>
        <a:cs typeface="Calibri Light" panose="020F0302020204030204" pitchFamily="34" charset="0"/>
      </a:defRPr>
    </a:lvl1pPr>
    <a:lvl2pPr marL="312738" indent="-130175" algn="l" defTabSz="914400" rtl="0" eaLnBrk="1" latinLnBrk="0" hangingPunct="1">
      <a:lnSpc>
        <a:spcPct val="90000"/>
      </a:lnSpc>
      <a:spcAft>
        <a:spcPts val="600"/>
      </a:spcAft>
      <a:buClr>
        <a:srgbClr val="1995F9"/>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2pPr>
    <a:lvl3pPr marL="488950" indent="-130175" algn="l" defTabSz="914400" rtl="0" eaLnBrk="1" latinLnBrk="0" hangingPunct="1">
      <a:lnSpc>
        <a:spcPct val="90000"/>
      </a:lnSpc>
      <a:spcAft>
        <a:spcPts val="600"/>
      </a:spcAft>
      <a:buClr>
        <a:srgbClr val="1995F9"/>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3pPr>
    <a:lvl4pPr marL="666750" indent="-130175" algn="l" defTabSz="914400" rtl="0" eaLnBrk="1" latinLnBrk="0" hangingPunct="1">
      <a:lnSpc>
        <a:spcPct val="90000"/>
      </a:lnSpc>
      <a:spcAft>
        <a:spcPts val="600"/>
      </a:spcAft>
      <a:buClr>
        <a:srgbClr val="1995F9"/>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4pPr>
    <a:lvl5pPr marL="844550" indent="-130175" algn="l" defTabSz="914400" rtl="0" eaLnBrk="1" latinLnBrk="0" hangingPunct="1">
      <a:lnSpc>
        <a:spcPct val="90000"/>
      </a:lnSpc>
      <a:spcAft>
        <a:spcPts val="600"/>
      </a:spcAft>
      <a:buClr>
        <a:srgbClr val="1995F9"/>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792163"/>
            <a:ext cx="5486400" cy="30861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C629AD5-1808-3049-8612-0A60214FBA3E}" type="slidenum">
              <a:rPr lang="nl-NL" smtClean="0"/>
              <a:pPr/>
              <a:t>6</a:t>
            </a:fld>
            <a:endParaRPr lang="nl-NL"/>
          </a:p>
        </p:txBody>
      </p:sp>
    </p:spTree>
    <p:extLst>
      <p:ext uri="{BB962C8B-B14F-4D97-AF65-F5344CB8AC3E}">
        <p14:creationId xmlns:p14="http://schemas.microsoft.com/office/powerpoint/2010/main" val="343430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792163"/>
            <a:ext cx="5486400" cy="30861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C629AD5-1808-3049-8612-0A60214FBA3E}" type="slidenum">
              <a:rPr lang="nl-NL" smtClean="0"/>
              <a:pPr/>
              <a:t>7</a:t>
            </a:fld>
            <a:endParaRPr lang="nl-NL"/>
          </a:p>
        </p:txBody>
      </p:sp>
    </p:spTree>
    <p:extLst>
      <p:ext uri="{BB962C8B-B14F-4D97-AF65-F5344CB8AC3E}">
        <p14:creationId xmlns:p14="http://schemas.microsoft.com/office/powerpoint/2010/main" val="3262488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1">
    <p:bg>
      <p:bgPr>
        <a:solidFill>
          <a:schemeClr val="accent1"/>
        </a:solidFill>
        <a:effectLst/>
      </p:bgPr>
    </p:bg>
    <p:spTree>
      <p:nvGrpSpPr>
        <p:cNvPr id="1" name=""/>
        <p:cNvGrpSpPr/>
        <p:nvPr/>
      </p:nvGrpSpPr>
      <p:grpSpPr>
        <a:xfrm>
          <a:off x="0" y="0"/>
          <a:ext cx="0" cy="0"/>
          <a:chOff x="0" y="0"/>
          <a:chExt cx="0" cy="0"/>
        </a:xfrm>
      </p:grpSpPr>
      <p:sp>
        <p:nvSpPr>
          <p:cNvPr id="20" name="Vrije vorm 19">
            <a:extLst>
              <a:ext uri="{FF2B5EF4-FFF2-40B4-BE49-F238E27FC236}">
                <a16:creationId xmlns:a16="http://schemas.microsoft.com/office/drawing/2014/main" id="{35A6CE18-47C9-B849-8796-4A40E3A7C616}"/>
              </a:ext>
            </a:extLst>
          </p:cNvPr>
          <p:cNvSpPr/>
          <p:nvPr userDrawn="1"/>
        </p:nvSpPr>
        <p:spPr>
          <a:xfrm rot="16200000">
            <a:off x="1015155" y="171447"/>
            <a:ext cx="5687949" cy="7718258"/>
          </a:xfrm>
          <a:custGeom>
            <a:avLst/>
            <a:gdLst>
              <a:gd name="connsiteX0" fmla="*/ 5687949 w 5687949"/>
              <a:gd name="connsiteY0" fmla="*/ 1611525 h 7718258"/>
              <a:gd name="connsiteX1" fmla="*/ 190194 w 5687949"/>
              <a:gd name="connsiteY1" fmla="*/ 7703795 h 7718258"/>
              <a:gd name="connsiteX2" fmla="*/ 0 w 5687949"/>
              <a:gd name="connsiteY2" fmla="*/ 7718258 h 7718258"/>
              <a:gd name="connsiteX3" fmla="*/ 0 w 5687949"/>
              <a:gd name="connsiteY3" fmla="*/ 0 h 7718258"/>
              <a:gd name="connsiteX4" fmla="*/ 5472132 w 5687949"/>
              <a:gd name="connsiteY4" fmla="*/ 0 h 7718258"/>
              <a:gd name="connsiteX5" fmla="*/ 5495153 w 5687949"/>
              <a:gd name="connsiteY5" fmla="*/ 81070 h 7718258"/>
              <a:gd name="connsiteX6" fmla="*/ 5687949 w 5687949"/>
              <a:gd name="connsiteY6" fmla="*/ 1611525 h 77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949" h="7718258">
                <a:moveTo>
                  <a:pt x="5687949" y="1611525"/>
                </a:moveTo>
                <a:cubicBezTo>
                  <a:pt x="5687949" y="4782271"/>
                  <a:pt x="3278201" y="7390191"/>
                  <a:pt x="190194" y="7703795"/>
                </a:cubicBezTo>
                <a:lnTo>
                  <a:pt x="0" y="7718258"/>
                </a:lnTo>
                <a:lnTo>
                  <a:pt x="0" y="0"/>
                </a:lnTo>
                <a:lnTo>
                  <a:pt x="5472132" y="0"/>
                </a:lnTo>
                <a:lnTo>
                  <a:pt x="5495153" y="81070"/>
                </a:lnTo>
                <a:cubicBezTo>
                  <a:pt x="5621012" y="570244"/>
                  <a:pt x="5687949" y="1083067"/>
                  <a:pt x="5687949" y="16115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
            <a:extLst>
              <a:ext uri="{FF2B5EF4-FFF2-40B4-BE49-F238E27FC236}">
                <a16:creationId xmlns:a16="http://schemas.microsoft.com/office/drawing/2014/main" id="{38B38441-DC1B-B843-BCA2-4FD7DFF29091}"/>
              </a:ext>
            </a:extLst>
          </p:cNvPr>
          <p:cNvSpPr>
            <a:spLocks noGrp="1"/>
          </p:cNvSpPr>
          <p:nvPr>
            <p:ph type="ctrTitle" hasCustomPrompt="1"/>
          </p:nvPr>
        </p:nvSpPr>
        <p:spPr>
          <a:xfrm>
            <a:off x="838202" y="1443037"/>
            <a:ext cx="5689347" cy="2780385"/>
          </a:xfrm>
          <a:custGeom>
            <a:avLst/>
            <a:gdLst>
              <a:gd name="connsiteX0" fmla="*/ 0 w 5689347"/>
              <a:gd name="connsiteY0" fmla="*/ 0 h 2776392"/>
              <a:gd name="connsiteX1" fmla="*/ 5689347 w 5689347"/>
              <a:gd name="connsiteY1" fmla="*/ 0 h 2776392"/>
              <a:gd name="connsiteX2" fmla="*/ 5689347 w 5689347"/>
              <a:gd name="connsiteY2" fmla="*/ 2776392 h 2776392"/>
              <a:gd name="connsiteX3" fmla="*/ 0 w 5689347"/>
              <a:gd name="connsiteY3" fmla="*/ 2776392 h 2776392"/>
              <a:gd name="connsiteX4" fmla="*/ 0 w 5689347"/>
              <a:gd name="connsiteY4" fmla="*/ 0 h 2776392"/>
              <a:gd name="connsiteX0" fmla="*/ 0 w 5689347"/>
              <a:gd name="connsiteY0" fmla="*/ 3993 h 2780385"/>
              <a:gd name="connsiteX1" fmla="*/ 2205036 w 5689347"/>
              <a:gd name="connsiteY1" fmla="*/ 0 h 2780385"/>
              <a:gd name="connsiteX2" fmla="*/ 5689347 w 5689347"/>
              <a:gd name="connsiteY2" fmla="*/ 3993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89347 w 5689347"/>
              <a:gd name="connsiteY2" fmla="*/ 3993 h 2780385"/>
              <a:gd name="connsiteX3" fmla="*/ 5676898 w 5689347"/>
              <a:gd name="connsiteY3" fmla="*/ 2414588 h 2780385"/>
              <a:gd name="connsiteX4" fmla="*/ 5689347 w 5689347"/>
              <a:gd name="connsiteY4" fmla="*/ 2780385 h 2780385"/>
              <a:gd name="connsiteX5" fmla="*/ 0 w 5689347"/>
              <a:gd name="connsiteY5" fmla="*/ 2780385 h 2780385"/>
              <a:gd name="connsiteX6" fmla="*/ 0 w 5689347"/>
              <a:gd name="connsiteY6"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347" h="2780385">
                <a:moveTo>
                  <a:pt x="0" y="3993"/>
                </a:moveTo>
                <a:lnTo>
                  <a:pt x="2205036" y="0"/>
                </a:lnTo>
                <a:cubicBezTo>
                  <a:pt x="3090861" y="233363"/>
                  <a:pt x="4576762" y="866775"/>
                  <a:pt x="5676898" y="2414588"/>
                </a:cubicBezTo>
                <a:lnTo>
                  <a:pt x="5689347" y="2780385"/>
                </a:lnTo>
                <a:lnTo>
                  <a:pt x="0" y="2780385"/>
                </a:lnTo>
                <a:lnTo>
                  <a:pt x="0" y="3993"/>
                </a:lnTo>
                <a:close/>
              </a:path>
            </a:pathLst>
          </a:custGeom>
        </p:spPr>
        <p:txBody>
          <a:bodyPr rIns="0" anchor="b"/>
          <a:lstStyle>
            <a:lvl1pPr algn="l">
              <a:spcBef>
                <a:spcPts val="0"/>
              </a:spcBef>
              <a:spcAft>
                <a:spcPts val="0"/>
              </a:spcAft>
              <a:defRPr sz="4400">
                <a:solidFill>
                  <a:schemeClr val="accent2"/>
                </a:solidFill>
                <a:latin typeface="Calibri" panose="020F0502020204030204" pitchFamily="34" charset="0"/>
                <a:cs typeface="Calibri" panose="020F0502020204030204" pitchFamily="34" charset="0"/>
              </a:defRPr>
            </a:lvl1pPr>
          </a:lstStyle>
          <a:p>
            <a:r>
              <a:rPr lang="nl-NL"/>
              <a:t>Titel presentatie</a:t>
            </a:r>
          </a:p>
        </p:txBody>
      </p:sp>
      <p:sp>
        <p:nvSpPr>
          <p:cNvPr id="15" name="Ondertitel 2">
            <a:extLst>
              <a:ext uri="{FF2B5EF4-FFF2-40B4-BE49-F238E27FC236}">
                <a16:creationId xmlns:a16="http://schemas.microsoft.com/office/drawing/2014/main" id="{7310B10B-F5C4-254F-856F-AB5A4B7CD83D}"/>
              </a:ext>
            </a:extLst>
          </p:cNvPr>
          <p:cNvSpPr>
            <a:spLocks noGrp="1"/>
          </p:cNvSpPr>
          <p:nvPr>
            <p:ph type="subTitle" idx="1" hasCustomPrompt="1"/>
          </p:nvPr>
        </p:nvSpPr>
        <p:spPr>
          <a:xfrm>
            <a:off x="838202" y="4588244"/>
            <a:ext cx="5689347" cy="445288"/>
          </a:xfrm>
        </p:spPr>
        <p:txBody>
          <a:bodyPr anchor="b"/>
          <a:lstStyle>
            <a:lvl1pPr marL="0" indent="0" algn="l">
              <a:spcBef>
                <a:spcPts val="0"/>
              </a:spcBef>
              <a:spcAft>
                <a:spcPts val="0"/>
              </a:spcAft>
              <a:buNone/>
              <a:defRPr sz="3200" b="0"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presentator</a:t>
            </a:r>
          </a:p>
        </p:txBody>
      </p:sp>
      <p:sp>
        <p:nvSpPr>
          <p:cNvPr id="16" name="Tijdelijke aanduiding voor tekst 8">
            <a:extLst>
              <a:ext uri="{FF2B5EF4-FFF2-40B4-BE49-F238E27FC236}">
                <a16:creationId xmlns:a16="http://schemas.microsoft.com/office/drawing/2014/main" id="{82F33673-BD63-214A-AC94-35A1DE05426A}"/>
              </a:ext>
            </a:extLst>
          </p:cNvPr>
          <p:cNvSpPr>
            <a:spLocks noGrp="1"/>
          </p:cNvSpPr>
          <p:nvPr>
            <p:ph type="body" sz="quarter" idx="13" hasCustomPrompt="1"/>
          </p:nvPr>
        </p:nvSpPr>
        <p:spPr>
          <a:xfrm>
            <a:off x="838201" y="5038451"/>
            <a:ext cx="5689347" cy="372518"/>
          </a:xfrm>
        </p:spPr>
        <p:txBody>
          <a:bodyPr/>
          <a:lstStyle>
            <a:lvl1pPr marL="0" indent="0">
              <a:spcBef>
                <a:spcPts val="0"/>
              </a:spcBef>
              <a:spcAft>
                <a:spcPts val="0"/>
              </a:spcAft>
              <a:buFont typeface="Arial" panose="020B0604020202020204" pitchFamily="34" charset="0"/>
              <a:buNone/>
              <a:defRPr>
                <a:solidFill>
                  <a:schemeClr val="accent1"/>
                </a:solidFill>
              </a:defRPr>
            </a:lvl1pPr>
            <a:lvl2pPr marL="270000" indent="0">
              <a:buNone/>
              <a:defRPr/>
            </a:lvl2pPr>
          </a:lstStyle>
          <a:p>
            <a:pPr lvl="0"/>
            <a:r>
              <a:rPr lang="nl-NL"/>
              <a:t>Functie</a:t>
            </a:r>
          </a:p>
        </p:txBody>
      </p:sp>
      <p:sp>
        <p:nvSpPr>
          <p:cNvPr id="17" name="Tijdelijke aanduiding voor tekst 8">
            <a:extLst>
              <a:ext uri="{FF2B5EF4-FFF2-40B4-BE49-F238E27FC236}">
                <a16:creationId xmlns:a16="http://schemas.microsoft.com/office/drawing/2014/main" id="{1376044F-2411-0F4C-9C92-6178ADF3D24D}"/>
              </a:ext>
            </a:extLst>
          </p:cNvPr>
          <p:cNvSpPr>
            <a:spLocks noGrp="1"/>
          </p:cNvSpPr>
          <p:nvPr>
            <p:ph type="body" sz="quarter" idx="14" hasCustomPrompt="1"/>
          </p:nvPr>
        </p:nvSpPr>
        <p:spPr>
          <a:xfrm>
            <a:off x="840379" y="5689328"/>
            <a:ext cx="5687169" cy="372518"/>
          </a:xfrm>
        </p:spPr>
        <p:txBody>
          <a:bodyPr anchor="ctr"/>
          <a:lstStyle>
            <a:lvl1pPr marL="0" indent="0">
              <a:spcBef>
                <a:spcPts val="0"/>
              </a:spcBef>
              <a:spcAft>
                <a:spcPts val="0"/>
              </a:spcAft>
              <a:buFont typeface="Arial" panose="020B0604020202020204" pitchFamily="34" charset="0"/>
              <a:buNone/>
              <a:defRPr sz="2000">
                <a:solidFill>
                  <a:schemeClr val="accent2"/>
                </a:solidFill>
              </a:defRPr>
            </a:lvl1pPr>
            <a:lvl2pPr marL="270000" indent="0">
              <a:buNone/>
              <a:defRPr/>
            </a:lvl2pPr>
          </a:lstStyle>
          <a:p>
            <a:pPr lvl="0"/>
            <a:r>
              <a:rPr lang="nl-NL"/>
              <a:t>Datum</a:t>
            </a:r>
          </a:p>
        </p:txBody>
      </p:sp>
      <p:pic>
        <p:nvPicPr>
          <p:cNvPr id="10" name="Afbeelding 9">
            <a:extLst>
              <a:ext uri="{FF2B5EF4-FFF2-40B4-BE49-F238E27FC236}">
                <a16:creationId xmlns:a16="http://schemas.microsoft.com/office/drawing/2014/main" id="{D38041E3-B333-644D-B5DD-937D6BAAD0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7151" y="820684"/>
            <a:ext cx="4258433" cy="939906"/>
          </a:xfrm>
          <a:prstGeom prst="rect">
            <a:avLst/>
          </a:prstGeom>
        </p:spPr>
      </p:pic>
    </p:spTree>
    <p:extLst>
      <p:ext uri="{BB962C8B-B14F-4D97-AF65-F5344CB8AC3E}">
        <p14:creationId xmlns:p14="http://schemas.microsoft.com/office/powerpoint/2010/main" val="3999967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ussenslide 3">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8D5A226-A861-2A43-A13D-129214968A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8" name="Groep 97">
            <a:extLst>
              <a:ext uri="{FF2B5EF4-FFF2-40B4-BE49-F238E27FC236}">
                <a16:creationId xmlns:a16="http://schemas.microsoft.com/office/drawing/2014/main" id="{6D89ABC8-52E2-A340-8383-04281F89226A}"/>
              </a:ext>
            </a:extLst>
          </p:cNvPr>
          <p:cNvGrpSpPr/>
          <p:nvPr userDrawn="1"/>
        </p:nvGrpSpPr>
        <p:grpSpPr>
          <a:xfrm>
            <a:off x="852758" y="803772"/>
            <a:ext cx="10504217" cy="110099"/>
            <a:chOff x="852758" y="1206559"/>
            <a:chExt cx="10504217" cy="110099"/>
          </a:xfrm>
        </p:grpSpPr>
        <p:sp>
          <p:nvSpPr>
            <p:cNvPr id="99" name="Ovaal 98">
              <a:extLst>
                <a:ext uri="{FF2B5EF4-FFF2-40B4-BE49-F238E27FC236}">
                  <a16:creationId xmlns:a16="http://schemas.microsoft.com/office/drawing/2014/main" id="{8D84EBB6-CFBC-3340-AE3F-AB48A33B1EBC}"/>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0" name="Ovaal 99">
              <a:extLst>
                <a:ext uri="{FF2B5EF4-FFF2-40B4-BE49-F238E27FC236}">
                  <a16:creationId xmlns:a16="http://schemas.microsoft.com/office/drawing/2014/main" id="{2BF22A32-DDDA-6040-B8BA-5895F3C1E164}"/>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1" name="Ovaal 100">
              <a:extLst>
                <a:ext uri="{FF2B5EF4-FFF2-40B4-BE49-F238E27FC236}">
                  <a16:creationId xmlns:a16="http://schemas.microsoft.com/office/drawing/2014/main" id="{E4DBFCE3-B455-BD4C-BE40-9080C02824BE}"/>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Ovaal 101">
              <a:extLst>
                <a:ext uri="{FF2B5EF4-FFF2-40B4-BE49-F238E27FC236}">
                  <a16:creationId xmlns:a16="http://schemas.microsoft.com/office/drawing/2014/main" id="{94C442C1-490D-6345-835B-36452FA0366B}"/>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Ovaal 102">
              <a:extLst>
                <a:ext uri="{FF2B5EF4-FFF2-40B4-BE49-F238E27FC236}">
                  <a16:creationId xmlns:a16="http://schemas.microsoft.com/office/drawing/2014/main" id="{11EAFDB9-6C3C-2440-AC36-9F48F8E806B1}"/>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Ovaal 103">
              <a:extLst>
                <a:ext uri="{FF2B5EF4-FFF2-40B4-BE49-F238E27FC236}">
                  <a16:creationId xmlns:a16="http://schemas.microsoft.com/office/drawing/2014/main" id="{28C5A6B0-626E-8348-B621-EDAE244ACC2C}"/>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 name="Ovaal 104">
              <a:extLst>
                <a:ext uri="{FF2B5EF4-FFF2-40B4-BE49-F238E27FC236}">
                  <a16:creationId xmlns:a16="http://schemas.microsoft.com/office/drawing/2014/main" id="{03FD8EF7-A7AD-0740-B741-8CCF0B1D9E19}"/>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6" name="Groep 105">
            <a:extLst>
              <a:ext uri="{FF2B5EF4-FFF2-40B4-BE49-F238E27FC236}">
                <a16:creationId xmlns:a16="http://schemas.microsoft.com/office/drawing/2014/main" id="{CC00BA54-2796-3E42-9A58-39425F5CC237}"/>
              </a:ext>
            </a:extLst>
          </p:cNvPr>
          <p:cNvGrpSpPr/>
          <p:nvPr userDrawn="1"/>
        </p:nvGrpSpPr>
        <p:grpSpPr>
          <a:xfrm>
            <a:off x="852758" y="2465052"/>
            <a:ext cx="10504217" cy="110099"/>
            <a:chOff x="852758" y="1206559"/>
            <a:chExt cx="10504217" cy="110099"/>
          </a:xfrm>
        </p:grpSpPr>
        <p:sp>
          <p:nvSpPr>
            <p:cNvPr id="107" name="Ovaal 106">
              <a:extLst>
                <a:ext uri="{FF2B5EF4-FFF2-40B4-BE49-F238E27FC236}">
                  <a16:creationId xmlns:a16="http://schemas.microsoft.com/office/drawing/2014/main" id="{DCC5E3DE-EBE5-8C43-B5AD-A06D2AA6EB41}"/>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8" name="Ovaal 107">
              <a:extLst>
                <a:ext uri="{FF2B5EF4-FFF2-40B4-BE49-F238E27FC236}">
                  <a16:creationId xmlns:a16="http://schemas.microsoft.com/office/drawing/2014/main" id="{352459E4-8E93-B941-824A-275DB902A6AC}"/>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Ovaal 108">
              <a:extLst>
                <a:ext uri="{FF2B5EF4-FFF2-40B4-BE49-F238E27FC236}">
                  <a16:creationId xmlns:a16="http://schemas.microsoft.com/office/drawing/2014/main" id="{74688991-F64F-7344-935E-B253A29A1B2B}"/>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0" name="Ovaal 109">
              <a:extLst>
                <a:ext uri="{FF2B5EF4-FFF2-40B4-BE49-F238E27FC236}">
                  <a16:creationId xmlns:a16="http://schemas.microsoft.com/office/drawing/2014/main" id="{B66172B5-7437-0349-BA93-E29FD5E0201D}"/>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1" name="Ovaal 110">
              <a:extLst>
                <a:ext uri="{FF2B5EF4-FFF2-40B4-BE49-F238E27FC236}">
                  <a16:creationId xmlns:a16="http://schemas.microsoft.com/office/drawing/2014/main" id="{9F7C33BE-A528-FE46-B006-BA6BFC14D31B}"/>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Ovaal 111">
              <a:extLst>
                <a:ext uri="{FF2B5EF4-FFF2-40B4-BE49-F238E27FC236}">
                  <a16:creationId xmlns:a16="http://schemas.microsoft.com/office/drawing/2014/main" id="{37372FA2-5F6D-0345-964B-C5877186BD44}"/>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3" name="Ovaal 112">
              <a:extLst>
                <a:ext uri="{FF2B5EF4-FFF2-40B4-BE49-F238E27FC236}">
                  <a16:creationId xmlns:a16="http://schemas.microsoft.com/office/drawing/2014/main" id="{E6E07C9A-F53A-224F-AD82-7D2DFF89B9C3}"/>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14" name="Groep 113">
            <a:extLst>
              <a:ext uri="{FF2B5EF4-FFF2-40B4-BE49-F238E27FC236}">
                <a16:creationId xmlns:a16="http://schemas.microsoft.com/office/drawing/2014/main" id="{E45EC858-6399-E642-AA6B-3C266E746016}"/>
              </a:ext>
            </a:extLst>
          </p:cNvPr>
          <p:cNvGrpSpPr/>
          <p:nvPr userDrawn="1"/>
        </p:nvGrpSpPr>
        <p:grpSpPr>
          <a:xfrm>
            <a:off x="852758" y="4126332"/>
            <a:ext cx="10504217" cy="110099"/>
            <a:chOff x="852758" y="1206559"/>
            <a:chExt cx="10504217" cy="110099"/>
          </a:xfrm>
        </p:grpSpPr>
        <p:sp>
          <p:nvSpPr>
            <p:cNvPr id="115" name="Ovaal 114">
              <a:extLst>
                <a:ext uri="{FF2B5EF4-FFF2-40B4-BE49-F238E27FC236}">
                  <a16:creationId xmlns:a16="http://schemas.microsoft.com/office/drawing/2014/main" id="{481A7546-4EF9-1D4F-9D69-DA2C64B0E343}"/>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6" name="Ovaal 115">
              <a:extLst>
                <a:ext uri="{FF2B5EF4-FFF2-40B4-BE49-F238E27FC236}">
                  <a16:creationId xmlns:a16="http://schemas.microsoft.com/office/drawing/2014/main" id="{AB899845-1E72-094B-865C-9289AD354B2E}"/>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7" name="Ovaal 116">
              <a:extLst>
                <a:ext uri="{FF2B5EF4-FFF2-40B4-BE49-F238E27FC236}">
                  <a16:creationId xmlns:a16="http://schemas.microsoft.com/office/drawing/2014/main" id="{D2ED24E1-6551-1E40-A17C-C0A0035F54D8}"/>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8" name="Ovaal 117">
              <a:extLst>
                <a:ext uri="{FF2B5EF4-FFF2-40B4-BE49-F238E27FC236}">
                  <a16:creationId xmlns:a16="http://schemas.microsoft.com/office/drawing/2014/main" id="{73FB19EF-0D1D-1747-8CA3-95123D8AF993}"/>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9" name="Ovaal 118">
              <a:extLst>
                <a:ext uri="{FF2B5EF4-FFF2-40B4-BE49-F238E27FC236}">
                  <a16:creationId xmlns:a16="http://schemas.microsoft.com/office/drawing/2014/main" id="{7206B698-B852-5044-9542-7227E4D35788}"/>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Ovaal 119">
              <a:extLst>
                <a:ext uri="{FF2B5EF4-FFF2-40B4-BE49-F238E27FC236}">
                  <a16:creationId xmlns:a16="http://schemas.microsoft.com/office/drawing/2014/main" id="{A458DD13-94C1-1446-B61C-A047580E6583}"/>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Ovaal 120">
              <a:extLst>
                <a:ext uri="{FF2B5EF4-FFF2-40B4-BE49-F238E27FC236}">
                  <a16:creationId xmlns:a16="http://schemas.microsoft.com/office/drawing/2014/main" id="{1E6A9BAA-FCA6-8B4E-AAB6-881387571513}"/>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22" name="Groep 121">
            <a:extLst>
              <a:ext uri="{FF2B5EF4-FFF2-40B4-BE49-F238E27FC236}">
                <a16:creationId xmlns:a16="http://schemas.microsoft.com/office/drawing/2014/main" id="{28F99164-CC0A-154A-AABA-4F1413E91A86}"/>
              </a:ext>
            </a:extLst>
          </p:cNvPr>
          <p:cNvGrpSpPr/>
          <p:nvPr userDrawn="1"/>
        </p:nvGrpSpPr>
        <p:grpSpPr>
          <a:xfrm>
            <a:off x="852758" y="5787612"/>
            <a:ext cx="10504217" cy="110099"/>
            <a:chOff x="852758" y="1206559"/>
            <a:chExt cx="10504217" cy="110099"/>
          </a:xfrm>
        </p:grpSpPr>
        <p:sp>
          <p:nvSpPr>
            <p:cNvPr id="123" name="Ovaal 122">
              <a:extLst>
                <a:ext uri="{FF2B5EF4-FFF2-40B4-BE49-F238E27FC236}">
                  <a16:creationId xmlns:a16="http://schemas.microsoft.com/office/drawing/2014/main" id="{562B78AF-3011-5F4F-845F-6FCACF3C49F9}"/>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4" name="Ovaal 123">
              <a:extLst>
                <a:ext uri="{FF2B5EF4-FFF2-40B4-BE49-F238E27FC236}">
                  <a16:creationId xmlns:a16="http://schemas.microsoft.com/office/drawing/2014/main" id="{B034E33C-0282-DD44-A6C6-AD465B9C2528}"/>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5" name="Ovaal 124">
              <a:extLst>
                <a:ext uri="{FF2B5EF4-FFF2-40B4-BE49-F238E27FC236}">
                  <a16:creationId xmlns:a16="http://schemas.microsoft.com/office/drawing/2014/main" id="{A66A7259-5A15-E746-9D2B-9299D324BBED}"/>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6" name="Ovaal 125">
              <a:extLst>
                <a:ext uri="{FF2B5EF4-FFF2-40B4-BE49-F238E27FC236}">
                  <a16:creationId xmlns:a16="http://schemas.microsoft.com/office/drawing/2014/main" id="{2A477EED-2DCF-DD46-A814-51AA2D7B4D18}"/>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7" name="Ovaal 126">
              <a:extLst>
                <a:ext uri="{FF2B5EF4-FFF2-40B4-BE49-F238E27FC236}">
                  <a16:creationId xmlns:a16="http://schemas.microsoft.com/office/drawing/2014/main" id="{1E2B84AC-A7D2-B741-84D6-FAC6AEBBDFF0}"/>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8" name="Ovaal 127">
              <a:extLst>
                <a:ext uri="{FF2B5EF4-FFF2-40B4-BE49-F238E27FC236}">
                  <a16:creationId xmlns:a16="http://schemas.microsoft.com/office/drawing/2014/main" id="{B7CAFA49-5058-324D-A013-D9C4B5D97657}"/>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9" name="Ovaal 128">
              <a:extLst>
                <a:ext uri="{FF2B5EF4-FFF2-40B4-BE49-F238E27FC236}">
                  <a16:creationId xmlns:a16="http://schemas.microsoft.com/office/drawing/2014/main" id="{6DBC515C-475D-4748-BDEB-7830C3913BBB}"/>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8" name="Vrije vorm 37">
            <a:extLst>
              <a:ext uri="{FF2B5EF4-FFF2-40B4-BE49-F238E27FC236}">
                <a16:creationId xmlns:a16="http://schemas.microsoft.com/office/drawing/2014/main" id="{418265AC-2AF0-6E4F-B1D9-C7EF32CBA324}"/>
              </a:ext>
            </a:extLst>
          </p:cNvPr>
          <p:cNvSpPr/>
          <p:nvPr userDrawn="1"/>
        </p:nvSpPr>
        <p:spPr>
          <a:xfrm rot="16200000">
            <a:off x="876917" y="1084243"/>
            <a:ext cx="4913392" cy="6667223"/>
          </a:xfrm>
          <a:custGeom>
            <a:avLst/>
            <a:gdLst>
              <a:gd name="connsiteX0" fmla="*/ 5687949 w 5687949"/>
              <a:gd name="connsiteY0" fmla="*/ 1611525 h 7718258"/>
              <a:gd name="connsiteX1" fmla="*/ 190194 w 5687949"/>
              <a:gd name="connsiteY1" fmla="*/ 7703795 h 7718258"/>
              <a:gd name="connsiteX2" fmla="*/ 0 w 5687949"/>
              <a:gd name="connsiteY2" fmla="*/ 7718258 h 7718258"/>
              <a:gd name="connsiteX3" fmla="*/ 0 w 5687949"/>
              <a:gd name="connsiteY3" fmla="*/ 0 h 7718258"/>
              <a:gd name="connsiteX4" fmla="*/ 5472132 w 5687949"/>
              <a:gd name="connsiteY4" fmla="*/ 0 h 7718258"/>
              <a:gd name="connsiteX5" fmla="*/ 5495153 w 5687949"/>
              <a:gd name="connsiteY5" fmla="*/ 81070 h 7718258"/>
              <a:gd name="connsiteX6" fmla="*/ 5687949 w 5687949"/>
              <a:gd name="connsiteY6" fmla="*/ 1611525 h 77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949" h="7718258">
                <a:moveTo>
                  <a:pt x="5687949" y="1611525"/>
                </a:moveTo>
                <a:cubicBezTo>
                  <a:pt x="5687949" y="4782271"/>
                  <a:pt x="3278201" y="7390191"/>
                  <a:pt x="190194" y="7703795"/>
                </a:cubicBezTo>
                <a:lnTo>
                  <a:pt x="0" y="7718258"/>
                </a:lnTo>
                <a:lnTo>
                  <a:pt x="0" y="0"/>
                </a:lnTo>
                <a:lnTo>
                  <a:pt x="5472132" y="0"/>
                </a:lnTo>
                <a:lnTo>
                  <a:pt x="5495153" y="81070"/>
                </a:lnTo>
                <a:cubicBezTo>
                  <a:pt x="5621012" y="570244"/>
                  <a:pt x="5687949" y="1083067"/>
                  <a:pt x="5687949" y="16115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Tijdelijke aanduiding voor tekst 14">
            <a:extLst>
              <a:ext uri="{FF2B5EF4-FFF2-40B4-BE49-F238E27FC236}">
                <a16:creationId xmlns:a16="http://schemas.microsoft.com/office/drawing/2014/main" id="{D01651DF-4418-4346-A2EA-C611EFAFB2D0}"/>
              </a:ext>
            </a:extLst>
          </p:cNvPr>
          <p:cNvSpPr>
            <a:spLocks noGrp="1"/>
          </p:cNvSpPr>
          <p:nvPr>
            <p:ph type="body" sz="quarter" idx="14"/>
          </p:nvPr>
        </p:nvSpPr>
        <p:spPr>
          <a:xfrm>
            <a:off x="0" y="3429000"/>
            <a:ext cx="4648200" cy="2462213"/>
          </a:xfrm>
          <a:prstGeom prst="rect">
            <a:avLst/>
          </a:prstGeom>
          <a:noFill/>
        </p:spPr>
        <p:txBody>
          <a:bodyPr lIns="827999" rIns="180000" anchor="ctr"/>
          <a:lstStyle>
            <a:lvl1pPr marL="0" indent="-540000">
              <a:buFontTx/>
              <a:buNone/>
              <a:defRPr sz="4000" b="0" i="0">
                <a:solidFill>
                  <a:schemeClr val="accent1"/>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E08F2D16-58AA-F64F-8BAA-A29FCE5EA2F4}"/>
              </a:ext>
            </a:extLst>
          </p:cNvPr>
          <p:cNvSpPr>
            <a:spLocks noGrp="1"/>
          </p:cNvSpPr>
          <p:nvPr>
            <p:ph type="dt" sz="half" idx="15"/>
          </p:nvPr>
        </p:nvSpPr>
        <p:spPr/>
        <p:txBody>
          <a:bodyPr/>
          <a:lstStyle/>
          <a:p>
            <a:fld id="{EECA5179-2D18-CB4A-BC07-A59B01866392}" type="datetime1">
              <a:rPr lang="nl-NL" smtClean="0"/>
              <a:t>2-6-2022</a:t>
            </a:fld>
            <a:endParaRPr lang="nl-NL"/>
          </a:p>
        </p:txBody>
      </p:sp>
      <p:sp>
        <p:nvSpPr>
          <p:cNvPr id="3" name="Tijdelijke aanduiding voor voettekst 2">
            <a:extLst>
              <a:ext uri="{FF2B5EF4-FFF2-40B4-BE49-F238E27FC236}">
                <a16:creationId xmlns:a16="http://schemas.microsoft.com/office/drawing/2014/main" id="{D57F1AD6-6D25-6F40-AE7F-FC59CB991DC7}"/>
              </a:ext>
            </a:extLst>
          </p:cNvPr>
          <p:cNvSpPr>
            <a:spLocks noGrp="1"/>
          </p:cNvSpPr>
          <p:nvPr>
            <p:ph type="ftr" sz="quarter" idx="16"/>
          </p:nvPr>
        </p:nvSpPr>
        <p:spPr/>
        <p:txBody>
          <a:bodyPr/>
          <a:lstStyle/>
          <a:p>
            <a:r>
              <a:rPr lang="nl-NL"/>
              <a:t>Maak kennis met Magister/ Magister.me - maart 2021</a:t>
            </a:r>
          </a:p>
        </p:txBody>
      </p:sp>
      <p:sp>
        <p:nvSpPr>
          <p:cNvPr id="7" name="Tijdelijke aanduiding voor dianummer 6">
            <a:extLst>
              <a:ext uri="{FF2B5EF4-FFF2-40B4-BE49-F238E27FC236}">
                <a16:creationId xmlns:a16="http://schemas.microsoft.com/office/drawing/2014/main" id="{E1CC36B8-05E0-9D40-8A13-9419B4AC805C}"/>
              </a:ext>
            </a:extLst>
          </p:cNvPr>
          <p:cNvSpPr>
            <a:spLocks noGrp="1"/>
          </p:cNvSpPr>
          <p:nvPr>
            <p:ph type="sldNum" sz="quarter" idx="17"/>
          </p:nvPr>
        </p:nvSpPr>
        <p:spPr/>
        <p:txBody>
          <a:bodyPr/>
          <a:lstStyle/>
          <a:p>
            <a:fld id="{92EE2E10-9301-6148-B08B-2E928BBC0231}" type="slidenum">
              <a:rPr lang="nl-NL" smtClean="0"/>
              <a:pPr/>
              <a:t>‹nr.›</a:t>
            </a:fld>
            <a:endParaRPr lang="nl-NL"/>
          </a:p>
        </p:txBody>
      </p:sp>
    </p:spTree>
    <p:extLst>
      <p:ext uri="{BB962C8B-B14F-4D97-AF65-F5344CB8AC3E}">
        <p14:creationId xmlns:p14="http://schemas.microsoft.com/office/powerpoint/2010/main" val="1856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ussenslide 3">
    <p:bg>
      <p:bgPr>
        <a:solidFill>
          <a:schemeClr val="bg1"/>
        </a:solidFill>
        <a:effectLst/>
      </p:bgPr>
    </p:bg>
    <p:spTree>
      <p:nvGrpSpPr>
        <p:cNvPr id="1" name=""/>
        <p:cNvGrpSpPr/>
        <p:nvPr/>
      </p:nvGrpSpPr>
      <p:grpSpPr>
        <a:xfrm>
          <a:off x="0" y="0"/>
          <a:ext cx="0" cy="0"/>
          <a:chOff x="0" y="0"/>
          <a:chExt cx="0" cy="0"/>
        </a:xfrm>
      </p:grpSpPr>
      <p:sp>
        <p:nvSpPr>
          <p:cNvPr id="42" name="Tijdelijke aanduiding voor afbeelding 41">
            <a:extLst>
              <a:ext uri="{FF2B5EF4-FFF2-40B4-BE49-F238E27FC236}">
                <a16:creationId xmlns:a16="http://schemas.microsoft.com/office/drawing/2014/main" id="{7E78CCBD-9296-404B-BAA6-6A08EF8C1EDB}"/>
              </a:ext>
            </a:extLst>
          </p:cNvPr>
          <p:cNvSpPr>
            <a:spLocks noGrp="1"/>
          </p:cNvSpPr>
          <p:nvPr>
            <p:ph type="pic" sz="quarter" idx="18"/>
          </p:nvPr>
        </p:nvSpPr>
        <p:spPr>
          <a:xfrm>
            <a:off x="4" y="2"/>
            <a:ext cx="12191996" cy="6857998"/>
          </a:xfrm>
          <a:custGeom>
            <a:avLst/>
            <a:gdLst>
              <a:gd name="connsiteX0" fmla="*/ 11301922 w 12191996"/>
              <a:gd name="connsiteY0" fmla="*/ 5787610 h 6857998"/>
              <a:gd name="connsiteX1" fmla="*/ 11246872 w 12191996"/>
              <a:gd name="connsiteY1" fmla="*/ 5842660 h 6857998"/>
              <a:gd name="connsiteX2" fmla="*/ 11301922 w 12191996"/>
              <a:gd name="connsiteY2" fmla="*/ 5897710 h 6857998"/>
              <a:gd name="connsiteX3" fmla="*/ 11356972 w 12191996"/>
              <a:gd name="connsiteY3" fmla="*/ 5842660 h 6857998"/>
              <a:gd name="connsiteX4" fmla="*/ 11301922 w 12191996"/>
              <a:gd name="connsiteY4" fmla="*/ 5787610 h 6857998"/>
              <a:gd name="connsiteX5" fmla="*/ 9569569 w 12191996"/>
              <a:gd name="connsiteY5" fmla="*/ 5787610 h 6857998"/>
              <a:gd name="connsiteX6" fmla="*/ 9514519 w 12191996"/>
              <a:gd name="connsiteY6" fmla="*/ 5842660 h 6857998"/>
              <a:gd name="connsiteX7" fmla="*/ 9569569 w 12191996"/>
              <a:gd name="connsiteY7" fmla="*/ 5897710 h 6857998"/>
              <a:gd name="connsiteX8" fmla="*/ 9624619 w 12191996"/>
              <a:gd name="connsiteY8" fmla="*/ 5842660 h 6857998"/>
              <a:gd name="connsiteX9" fmla="*/ 9569569 w 12191996"/>
              <a:gd name="connsiteY9" fmla="*/ 5787610 h 6857998"/>
              <a:gd name="connsiteX10" fmla="*/ 7837216 w 12191996"/>
              <a:gd name="connsiteY10" fmla="*/ 5787610 h 6857998"/>
              <a:gd name="connsiteX11" fmla="*/ 7782166 w 12191996"/>
              <a:gd name="connsiteY11" fmla="*/ 5842660 h 6857998"/>
              <a:gd name="connsiteX12" fmla="*/ 7837216 w 12191996"/>
              <a:gd name="connsiteY12" fmla="*/ 5897710 h 6857998"/>
              <a:gd name="connsiteX13" fmla="*/ 7892266 w 12191996"/>
              <a:gd name="connsiteY13" fmla="*/ 5842660 h 6857998"/>
              <a:gd name="connsiteX14" fmla="*/ 7837216 w 12191996"/>
              <a:gd name="connsiteY14" fmla="*/ 5787610 h 6857998"/>
              <a:gd name="connsiteX15" fmla="*/ 11301922 w 12191996"/>
              <a:gd name="connsiteY15" fmla="*/ 4126330 h 6857998"/>
              <a:gd name="connsiteX16" fmla="*/ 11246872 w 12191996"/>
              <a:gd name="connsiteY16" fmla="*/ 4181380 h 6857998"/>
              <a:gd name="connsiteX17" fmla="*/ 11301922 w 12191996"/>
              <a:gd name="connsiteY17" fmla="*/ 4236430 h 6857998"/>
              <a:gd name="connsiteX18" fmla="*/ 11356972 w 12191996"/>
              <a:gd name="connsiteY18" fmla="*/ 4181380 h 6857998"/>
              <a:gd name="connsiteX19" fmla="*/ 11301922 w 12191996"/>
              <a:gd name="connsiteY19" fmla="*/ 4126330 h 6857998"/>
              <a:gd name="connsiteX20" fmla="*/ 9569569 w 12191996"/>
              <a:gd name="connsiteY20" fmla="*/ 4126330 h 6857998"/>
              <a:gd name="connsiteX21" fmla="*/ 9514519 w 12191996"/>
              <a:gd name="connsiteY21" fmla="*/ 4181380 h 6857998"/>
              <a:gd name="connsiteX22" fmla="*/ 9569569 w 12191996"/>
              <a:gd name="connsiteY22" fmla="*/ 4236430 h 6857998"/>
              <a:gd name="connsiteX23" fmla="*/ 9624619 w 12191996"/>
              <a:gd name="connsiteY23" fmla="*/ 4181380 h 6857998"/>
              <a:gd name="connsiteX24" fmla="*/ 9569569 w 12191996"/>
              <a:gd name="connsiteY24" fmla="*/ 4126330 h 6857998"/>
              <a:gd name="connsiteX25" fmla="*/ 7837216 w 12191996"/>
              <a:gd name="connsiteY25" fmla="*/ 4126330 h 6857998"/>
              <a:gd name="connsiteX26" fmla="*/ 7782166 w 12191996"/>
              <a:gd name="connsiteY26" fmla="*/ 4181380 h 6857998"/>
              <a:gd name="connsiteX27" fmla="*/ 7837216 w 12191996"/>
              <a:gd name="connsiteY27" fmla="*/ 4236430 h 6857998"/>
              <a:gd name="connsiteX28" fmla="*/ 7892266 w 12191996"/>
              <a:gd name="connsiteY28" fmla="*/ 4181380 h 6857998"/>
              <a:gd name="connsiteX29" fmla="*/ 7837216 w 12191996"/>
              <a:gd name="connsiteY29" fmla="*/ 4126330 h 6857998"/>
              <a:gd name="connsiteX30" fmla="*/ 6104863 w 12191996"/>
              <a:gd name="connsiteY30" fmla="*/ 4126330 h 6857998"/>
              <a:gd name="connsiteX31" fmla="*/ 6049813 w 12191996"/>
              <a:gd name="connsiteY31" fmla="*/ 4181380 h 6857998"/>
              <a:gd name="connsiteX32" fmla="*/ 6104863 w 12191996"/>
              <a:gd name="connsiteY32" fmla="*/ 4236430 h 6857998"/>
              <a:gd name="connsiteX33" fmla="*/ 6159913 w 12191996"/>
              <a:gd name="connsiteY33" fmla="*/ 4181380 h 6857998"/>
              <a:gd name="connsiteX34" fmla="*/ 6104863 w 12191996"/>
              <a:gd name="connsiteY34" fmla="*/ 4126330 h 6857998"/>
              <a:gd name="connsiteX35" fmla="*/ 7837216 w 12191996"/>
              <a:gd name="connsiteY35" fmla="*/ 2465052 h 6857998"/>
              <a:gd name="connsiteX36" fmla="*/ 7782166 w 12191996"/>
              <a:gd name="connsiteY36" fmla="*/ 2520102 h 6857998"/>
              <a:gd name="connsiteX37" fmla="*/ 7837216 w 12191996"/>
              <a:gd name="connsiteY37" fmla="*/ 2575152 h 6857998"/>
              <a:gd name="connsiteX38" fmla="*/ 7892266 w 12191996"/>
              <a:gd name="connsiteY38" fmla="*/ 2520102 h 6857998"/>
              <a:gd name="connsiteX39" fmla="*/ 7837216 w 12191996"/>
              <a:gd name="connsiteY39" fmla="*/ 2465052 h 6857998"/>
              <a:gd name="connsiteX40" fmla="*/ 11301922 w 12191996"/>
              <a:gd name="connsiteY40" fmla="*/ 2465051 h 6857998"/>
              <a:gd name="connsiteX41" fmla="*/ 11246872 w 12191996"/>
              <a:gd name="connsiteY41" fmla="*/ 2520102 h 6857998"/>
              <a:gd name="connsiteX42" fmla="*/ 11301922 w 12191996"/>
              <a:gd name="connsiteY42" fmla="*/ 2575152 h 6857998"/>
              <a:gd name="connsiteX43" fmla="*/ 11356972 w 12191996"/>
              <a:gd name="connsiteY43" fmla="*/ 2520102 h 6857998"/>
              <a:gd name="connsiteX44" fmla="*/ 11301922 w 12191996"/>
              <a:gd name="connsiteY44" fmla="*/ 2465051 h 6857998"/>
              <a:gd name="connsiteX45" fmla="*/ 9569569 w 12191996"/>
              <a:gd name="connsiteY45" fmla="*/ 2465051 h 6857998"/>
              <a:gd name="connsiteX46" fmla="*/ 9514519 w 12191996"/>
              <a:gd name="connsiteY46" fmla="*/ 2520102 h 6857998"/>
              <a:gd name="connsiteX47" fmla="*/ 9569569 w 12191996"/>
              <a:gd name="connsiteY47" fmla="*/ 2575152 h 6857998"/>
              <a:gd name="connsiteX48" fmla="*/ 9624619 w 12191996"/>
              <a:gd name="connsiteY48" fmla="*/ 2520102 h 6857998"/>
              <a:gd name="connsiteX49" fmla="*/ 9569569 w 12191996"/>
              <a:gd name="connsiteY49" fmla="*/ 2465051 h 6857998"/>
              <a:gd name="connsiteX50" fmla="*/ 6104863 w 12191996"/>
              <a:gd name="connsiteY50" fmla="*/ 2465051 h 6857998"/>
              <a:gd name="connsiteX51" fmla="*/ 6049813 w 12191996"/>
              <a:gd name="connsiteY51" fmla="*/ 2520101 h 6857998"/>
              <a:gd name="connsiteX52" fmla="*/ 6104863 w 12191996"/>
              <a:gd name="connsiteY52" fmla="*/ 2575152 h 6857998"/>
              <a:gd name="connsiteX53" fmla="*/ 6159913 w 12191996"/>
              <a:gd name="connsiteY53" fmla="*/ 2520101 h 6857998"/>
              <a:gd name="connsiteX54" fmla="*/ 6104863 w 12191996"/>
              <a:gd name="connsiteY54" fmla="*/ 2465051 h 6857998"/>
              <a:gd name="connsiteX55" fmla="*/ 4372512 w 12191996"/>
              <a:gd name="connsiteY55" fmla="*/ 2465051 h 6857998"/>
              <a:gd name="connsiteX56" fmla="*/ 4317461 w 12191996"/>
              <a:gd name="connsiteY56" fmla="*/ 2520101 h 6857998"/>
              <a:gd name="connsiteX57" fmla="*/ 4372512 w 12191996"/>
              <a:gd name="connsiteY57" fmla="*/ 2575152 h 6857998"/>
              <a:gd name="connsiteX58" fmla="*/ 4427561 w 12191996"/>
              <a:gd name="connsiteY58" fmla="*/ 2520101 h 6857998"/>
              <a:gd name="connsiteX59" fmla="*/ 4372512 w 12191996"/>
              <a:gd name="connsiteY59" fmla="*/ 2465051 h 6857998"/>
              <a:gd name="connsiteX60" fmla="*/ 7837216 w 12191996"/>
              <a:gd name="connsiteY60" fmla="*/ 803772 h 6857998"/>
              <a:gd name="connsiteX61" fmla="*/ 7782166 w 12191996"/>
              <a:gd name="connsiteY61" fmla="*/ 858822 h 6857998"/>
              <a:gd name="connsiteX62" fmla="*/ 7837216 w 12191996"/>
              <a:gd name="connsiteY62" fmla="*/ 913872 h 6857998"/>
              <a:gd name="connsiteX63" fmla="*/ 7892266 w 12191996"/>
              <a:gd name="connsiteY63" fmla="*/ 858822 h 6857998"/>
              <a:gd name="connsiteX64" fmla="*/ 7837216 w 12191996"/>
              <a:gd name="connsiteY64" fmla="*/ 803772 h 6857998"/>
              <a:gd name="connsiteX65" fmla="*/ 11301922 w 12191996"/>
              <a:gd name="connsiteY65" fmla="*/ 803772 h 6857998"/>
              <a:gd name="connsiteX66" fmla="*/ 11246872 w 12191996"/>
              <a:gd name="connsiteY66" fmla="*/ 858822 h 6857998"/>
              <a:gd name="connsiteX67" fmla="*/ 11301922 w 12191996"/>
              <a:gd name="connsiteY67" fmla="*/ 913872 h 6857998"/>
              <a:gd name="connsiteX68" fmla="*/ 11356972 w 12191996"/>
              <a:gd name="connsiteY68" fmla="*/ 858822 h 6857998"/>
              <a:gd name="connsiteX69" fmla="*/ 11301922 w 12191996"/>
              <a:gd name="connsiteY69" fmla="*/ 803772 h 6857998"/>
              <a:gd name="connsiteX70" fmla="*/ 9569569 w 12191996"/>
              <a:gd name="connsiteY70" fmla="*/ 803772 h 6857998"/>
              <a:gd name="connsiteX71" fmla="*/ 9514519 w 12191996"/>
              <a:gd name="connsiteY71" fmla="*/ 858822 h 6857998"/>
              <a:gd name="connsiteX72" fmla="*/ 9569569 w 12191996"/>
              <a:gd name="connsiteY72" fmla="*/ 913872 h 6857998"/>
              <a:gd name="connsiteX73" fmla="*/ 9624619 w 12191996"/>
              <a:gd name="connsiteY73" fmla="*/ 858822 h 6857998"/>
              <a:gd name="connsiteX74" fmla="*/ 9569569 w 12191996"/>
              <a:gd name="connsiteY74" fmla="*/ 803772 h 6857998"/>
              <a:gd name="connsiteX75" fmla="*/ 2640160 w 12191996"/>
              <a:gd name="connsiteY75" fmla="*/ 803772 h 6857998"/>
              <a:gd name="connsiteX76" fmla="*/ 2585111 w 12191996"/>
              <a:gd name="connsiteY76" fmla="*/ 858822 h 6857998"/>
              <a:gd name="connsiteX77" fmla="*/ 2640160 w 12191996"/>
              <a:gd name="connsiteY77" fmla="*/ 913872 h 6857998"/>
              <a:gd name="connsiteX78" fmla="*/ 2695210 w 12191996"/>
              <a:gd name="connsiteY78" fmla="*/ 858822 h 6857998"/>
              <a:gd name="connsiteX79" fmla="*/ 2640160 w 12191996"/>
              <a:gd name="connsiteY79" fmla="*/ 803772 h 6857998"/>
              <a:gd name="connsiteX80" fmla="*/ 4372512 w 12191996"/>
              <a:gd name="connsiteY80" fmla="*/ 803771 h 6857998"/>
              <a:gd name="connsiteX81" fmla="*/ 4317461 w 12191996"/>
              <a:gd name="connsiteY81" fmla="*/ 858821 h 6857998"/>
              <a:gd name="connsiteX82" fmla="*/ 4372512 w 12191996"/>
              <a:gd name="connsiteY82" fmla="*/ 913871 h 6857998"/>
              <a:gd name="connsiteX83" fmla="*/ 4427561 w 12191996"/>
              <a:gd name="connsiteY83" fmla="*/ 858821 h 6857998"/>
              <a:gd name="connsiteX84" fmla="*/ 4372512 w 12191996"/>
              <a:gd name="connsiteY84" fmla="*/ 803771 h 6857998"/>
              <a:gd name="connsiteX85" fmla="*/ 6104863 w 12191996"/>
              <a:gd name="connsiteY85" fmla="*/ 803771 h 6857998"/>
              <a:gd name="connsiteX86" fmla="*/ 6049813 w 12191996"/>
              <a:gd name="connsiteY86" fmla="*/ 858821 h 6857998"/>
              <a:gd name="connsiteX87" fmla="*/ 6104863 w 12191996"/>
              <a:gd name="connsiteY87" fmla="*/ 913871 h 6857998"/>
              <a:gd name="connsiteX88" fmla="*/ 6159913 w 12191996"/>
              <a:gd name="connsiteY88" fmla="*/ 858821 h 6857998"/>
              <a:gd name="connsiteX89" fmla="*/ 6104863 w 12191996"/>
              <a:gd name="connsiteY89" fmla="*/ 803771 h 6857998"/>
              <a:gd name="connsiteX90" fmla="*/ 907806 w 12191996"/>
              <a:gd name="connsiteY90" fmla="*/ 803771 h 6857998"/>
              <a:gd name="connsiteX91" fmla="*/ 852756 w 12191996"/>
              <a:gd name="connsiteY91" fmla="*/ 858821 h 6857998"/>
              <a:gd name="connsiteX92" fmla="*/ 907806 w 12191996"/>
              <a:gd name="connsiteY92" fmla="*/ 913871 h 6857998"/>
              <a:gd name="connsiteX93" fmla="*/ 962856 w 12191996"/>
              <a:gd name="connsiteY93" fmla="*/ 858821 h 6857998"/>
              <a:gd name="connsiteX94" fmla="*/ 907806 w 12191996"/>
              <a:gd name="connsiteY94" fmla="*/ 803771 h 6857998"/>
              <a:gd name="connsiteX95" fmla="*/ 0 w 12191996"/>
              <a:gd name="connsiteY95" fmla="*/ 0 h 6857998"/>
              <a:gd name="connsiteX96" fmla="*/ 12191996 w 12191996"/>
              <a:gd name="connsiteY96" fmla="*/ 0 h 6857998"/>
              <a:gd name="connsiteX97" fmla="*/ 12191996 w 12191996"/>
              <a:gd name="connsiteY97" fmla="*/ 6857998 h 6857998"/>
              <a:gd name="connsiteX98" fmla="*/ 6665962 w 12191996"/>
              <a:gd name="connsiteY98" fmla="*/ 6857998 h 6857998"/>
              <a:gd name="connsiteX99" fmla="*/ 6654727 w 12191996"/>
              <a:gd name="connsiteY99" fmla="*/ 6710254 h 6857998"/>
              <a:gd name="connsiteX100" fmla="*/ 1392073 w 12191996"/>
              <a:gd name="connsiteY100" fmla="*/ 1961157 h 6857998"/>
              <a:gd name="connsiteX101" fmla="*/ 70028 w 12191996"/>
              <a:gd name="connsiteY101" fmla="*/ 2127699 h 6857998"/>
              <a:gd name="connsiteX102" fmla="*/ 0 w 12191996"/>
              <a:gd name="connsiteY102" fmla="*/ 214758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191996" h="6857998">
                <a:moveTo>
                  <a:pt x="11301922" y="5787610"/>
                </a:moveTo>
                <a:cubicBezTo>
                  <a:pt x="11271519" y="5787610"/>
                  <a:pt x="11246872" y="5812257"/>
                  <a:pt x="11246872" y="5842660"/>
                </a:cubicBezTo>
                <a:cubicBezTo>
                  <a:pt x="11246872" y="5873063"/>
                  <a:pt x="11271519" y="5897710"/>
                  <a:pt x="11301922" y="5897710"/>
                </a:cubicBezTo>
                <a:cubicBezTo>
                  <a:pt x="11332325" y="5897710"/>
                  <a:pt x="11356972" y="5873063"/>
                  <a:pt x="11356972" y="5842660"/>
                </a:cubicBezTo>
                <a:cubicBezTo>
                  <a:pt x="11356972" y="5812257"/>
                  <a:pt x="11332325" y="5787610"/>
                  <a:pt x="11301922" y="5787610"/>
                </a:cubicBezTo>
                <a:close/>
                <a:moveTo>
                  <a:pt x="9569569" y="5787610"/>
                </a:moveTo>
                <a:cubicBezTo>
                  <a:pt x="9539166" y="5787610"/>
                  <a:pt x="9514519" y="5812257"/>
                  <a:pt x="9514519" y="5842660"/>
                </a:cubicBezTo>
                <a:cubicBezTo>
                  <a:pt x="9514519" y="5873063"/>
                  <a:pt x="9539166" y="5897710"/>
                  <a:pt x="9569569" y="5897710"/>
                </a:cubicBezTo>
                <a:cubicBezTo>
                  <a:pt x="9599972" y="5897710"/>
                  <a:pt x="9624619" y="5873063"/>
                  <a:pt x="9624619" y="5842660"/>
                </a:cubicBezTo>
                <a:cubicBezTo>
                  <a:pt x="9624619" y="5812257"/>
                  <a:pt x="9599972" y="5787610"/>
                  <a:pt x="9569569" y="5787610"/>
                </a:cubicBezTo>
                <a:close/>
                <a:moveTo>
                  <a:pt x="7837216" y="5787610"/>
                </a:moveTo>
                <a:cubicBezTo>
                  <a:pt x="7806813" y="5787610"/>
                  <a:pt x="7782166" y="5812257"/>
                  <a:pt x="7782166" y="5842660"/>
                </a:cubicBezTo>
                <a:cubicBezTo>
                  <a:pt x="7782166" y="5873063"/>
                  <a:pt x="7806813" y="5897710"/>
                  <a:pt x="7837216" y="5897710"/>
                </a:cubicBezTo>
                <a:cubicBezTo>
                  <a:pt x="7867619" y="5897710"/>
                  <a:pt x="7892266" y="5873063"/>
                  <a:pt x="7892266" y="5842660"/>
                </a:cubicBezTo>
                <a:cubicBezTo>
                  <a:pt x="7892266" y="5812257"/>
                  <a:pt x="7867619" y="5787610"/>
                  <a:pt x="7837216" y="5787610"/>
                </a:cubicBezTo>
                <a:close/>
                <a:moveTo>
                  <a:pt x="11301922" y="4126330"/>
                </a:moveTo>
                <a:cubicBezTo>
                  <a:pt x="11271519" y="4126330"/>
                  <a:pt x="11246872" y="4150977"/>
                  <a:pt x="11246872" y="4181380"/>
                </a:cubicBezTo>
                <a:cubicBezTo>
                  <a:pt x="11246872" y="4211783"/>
                  <a:pt x="11271519" y="4236430"/>
                  <a:pt x="11301922" y="4236430"/>
                </a:cubicBezTo>
                <a:cubicBezTo>
                  <a:pt x="11332325" y="4236430"/>
                  <a:pt x="11356972" y="4211783"/>
                  <a:pt x="11356972" y="4181380"/>
                </a:cubicBezTo>
                <a:cubicBezTo>
                  <a:pt x="11356972" y="4150977"/>
                  <a:pt x="11332325" y="4126330"/>
                  <a:pt x="11301922" y="4126330"/>
                </a:cubicBezTo>
                <a:close/>
                <a:moveTo>
                  <a:pt x="9569569" y="4126330"/>
                </a:moveTo>
                <a:cubicBezTo>
                  <a:pt x="9539166" y="4126330"/>
                  <a:pt x="9514519" y="4150977"/>
                  <a:pt x="9514519" y="4181380"/>
                </a:cubicBezTo>
                <a:cubicBezTo>
                  <a:pt x="9514519" y="4211783"/>
                  <a:pt x="9539166" y="4236430"/>
                  <a:pt x="9569569" y="4236430"/>
                </a:cubicBezTo>
                <a:cubicBezTo>
                  <a:pt x="9599972" y="4236430"/>
                  <a:pt x="9624619" y="4211783"/>
                  <a:pt x="9624619" y="4181380"/>
                </a:cubicBezTo>
                <a:cubicBezTo>
                  <a:pt x="9624619" y="4150977"/>
                  <a:pt x="9599972" y="4126330"/>
                  <a:pt x="9569569" y="4126330"/>
                </a:cubicBezTo>
                <a:close/>
                <a:moveTo>
                  <a:pt x="7837216" y="4126330"/>
                </a:moveTo>
                <a:cubicBezTo>
                  <a:pt x="7806813" y="4126330"/>
                  <a:pt x="7782166" y="4150977"/>
                  <a:pt x="7782166" y="4181380"/>
                </a:cubicBezTo>
                <a:cubicBezTo>
                  <a:pt x="7782166" y="4211783"/>
                  <a:pt x="7806813" y="4236430"/>
                  <a:pt x="7837216" y="4236430"/>
                </a:cubicBezTo>
                <a:cubicBezTo>
                  <a:pt x="7867619" y="4236430"/>
                  <a:pt x="7892266" y="4211783"/>
                  <a:pt x="7892266" y="4181380"/>
                </a:cubicBezTo>
                <a:cubicBezTo>
                  <a:pt x="7892266" y="4150977"/>
                  <a:pt x="7867619" y="4126330"/>
                  <a:pt x="7837216" y="4126330"/>
                </a:cubicBezTo>
                <a:close/>
                <a:moveTo>
                  <a:pt x="6104863" y="4126330"/>
                </a:moveTo>
                <a:cubicBezTo>
                  <a:pt x="6074461" y="4126330"/>
                  <a:pt x="6049813" y="4150977"/>
                  <a:pt x="6049813" y="4181380"/>
                </a:cubicBezTo>
                <a:cubicBezTo>
                  <a:pt x="6049813" y="4211783"/>
                  <a:pt x="6074461" y="4236430"/>
                  <a:pt x="6104863" y="4236430"/>
                </a:cubicBezTo>
                <a:cubicBezTo>
                  <a:pt x="6135266" y="4236430"/>
                  <a:pt x="6159913" y="4211783"/>
                  <a:pt x="6159913" y="4181380"/>
                </a:cubicBezTo>
                <a:cubicBezTo>
                  <a:pt x="6159913" y="4150977"/>
                  <a:pt x="6135266" y="4126330"/>
                  <a:pt x="6104863" y="4126330"/>
                </a:cubicBezTo>
                <a:close/>
                <a:moveTo>
                  <a:pt x="7837216" y="2465052"/>
                </a:moveTo>
                <a:cubicBezTo>
                  <a:pt x="7806813" y="2465052"/>
                  <a:pt x="7782166" y="2489698"/>
                  <a:pt x="7782166" y="2520102"/>
                </a:cubicBezTo>
                <a:cubicBezTo>
                  <a:pt x="7782166" y="2550505"/>
                  <a:pt x="7806813" y="2575152"/>
                  <a:pt x="7837216" y="2575152"/>
                </a:cubicBezTo>
                <a:cubicBezTo>
                  <a:pt x="7867619" y="2575152"/>
                  <a:pt x="7892266" y="2550505"/>
                  <a:pt x="7892266" y="2520102"/>
                </a:cubicBezTo>
                <a:cubicBezTo>
                  <a:pt x="7892266" y="2489698"/>
                  <a:pt x="7867619" y="2465052"/>
                  <a:pt x="7837216" y="2465052"/>
                </a:cubicBezTo>
                <a:close/>
                <a:moveTo>
                  <a:pt x="11301922" y="2465051"/>
                </a:moveTo>
                <a:cubicBezTo>
                  <a:pt x="11271519" y="2465051"/>
                  <a:pt x="11246872" y="2489698"/>
                  <a:pt x="11246872" y="2520102"/>
                </a:cubicBezTo>
                <a:cubicBezTo>
                  <a:pt x="11246872" y="2550505"/>
                  <a:pt x="11271519" y="2575152"/>
                  <a:pt x="11301922" y="2575152"/>
                </a:cubicBezTo>
                <a:cubicBezTo>
                  <a:pt x="11332325" y="2575152"/>
                  <a:pt x="11356972" y="2550505"/>
                  <a:pt x="11356972" y="2520102"/>
                </a:cubicBezTo>
                <a:cubicBezTo>
                  <a:pt x="11356972" y="2489698"/>
                  <a:pt x="11332325" y="2465051"/>
                  <a:pt x="11301922" y="2465051"/>
                </a:cubicBezTo>
                <a:close/>
                <a:moveTo>
                  <a:pt x="9569569" y="2465051"/>
                </a:moveTo>
                <a:cubicBezTo>
                  <a:pt x="9539166" y="2465051"/>
                  <a:pt x="9514519" y="2489698"/>
                  <a:pt x="9514519" y="2520102"/>
                </a:cubicBezTo>
                <a:cubicBezTo>
                  <a:pt x="9514519" y="2550505"/>
                  <a:pt x="9539166" y="2575152"/>
                  <a:pt x="9569569" y="2575152"/>
                </a:cubicBezTo>
                <a:cubicBezTo>
                  <a:pt x="9599972" y="2575152"/>
                  <a:pt x="9624619" y="2550505"/>
                  <a:pt x="9624619" y="2520102"/>
                </a:cubicBezTo>
                <a:cubicBezTo>
                  <a:pt x="9624619" y="2489698"/>
                  <a:pt x="9599972" y="2465051"/>
                  <a:pt x="9569569" y="2465051"/>
                </a:cubicBezTo>
                <a:close/>
                <a:moveTo>
                  <a:pt x="6104863" y="2465051"/>
                </a:moveTo>
                <a:cubicBezTo>
                  <a:pt x="6074461" y="2465051"/>
                  <a:pt x="6049813" y="2489698"/>
                  <a:pt x="6049813" y="2520101"/>
                </a:cubicBezTo>
                <a:cubicBezTo>
                  <a:pt x="6049813" y="2550504"/>
                  <a:pt x="6074461" y="2575152"/>
                  <a:pt x="6104863" y="2575152"/>
                </a:cubicBezTo>
                <a:cubicBezTo>
                  <a:pt x="6135266" y="2575152"/>
                  <a:pt x="6159913" y="2550504"/>
                  <a:pt x="6159913" y="2520101"/>
                </a:cubicBezTo>
                <a:cubicBezTo>
                  <a:pt x="6159913" y="2489698"/>
                  <a:pt x="6135266" y="2465051"/>
                  <a:pt x="6104863" y="2465051"/>
                </a:cubicBezTo>
                <a:close/>
                <a:moveTo>
                  <a:pt x="4372512" y="2465051"/>
                </a:moveTo>
                <a:cubicBezTo>
                  <a:pt x="4342107" y="2465051"/>
                  <a:pt x="4317461" y="2489698"/>
                  <a:pt x="4317461" y="2520101"/>
                </a:cubicBezTo>
                <a:cubicBezTo>
                  <a:pt x="4317461" y="2550504"/>
                  <a:pt x="4342107" y="2575152"/>
                  <a:pt x="4372512" y="2575152"/>
                </a:cubicBezTo>
                <a:cubicBezTo>
                  <a:pt x="4402914" y="2575152"/>
                  <a:pt x="4427561" y="2550504"/>
                  <a:pt x="4427561" y="2520101"/>
                </a:cubicBezTo>
                <a:cubicBezTo>
                  <a:pt x="4427561" y="2489698"/>
                  <a:pt x="4402914" y="2465051"/>
                  <a:pt x="4372512" y="2465051"/>
                </a:cubicBezTo>
                <a:close/>
                <a:moveTo>
                  <a:pt x="7837216" y="803772"/>
                </a:moveTo>
                <a:cubicBezTo>
                  <a:pt x="7806813" y="803772"/>
                  <a:pt x="7782166" y="828419"/>
                  <a:pt x="7782166" y="858822"/>
                </a:cubicBezTo>
                <a:cubicBezTo>
                  <a:pt x="7782166" y="889225"/>
                  <a:pt x="7806813" y="913872"/>
                  <a:pt x="7837216" y="913872"/>
                </a:cubicBezTo>
                <a:cubicBezTo>
                  <a:pt x="7867619" y="913872"/>
                  <a:pt x="7892266" y="889225"/>
                  <a:pt x="7892266" y="858822"/>
                </a:cubicBezTo>
                <a:cubicBezTo>
                  <a:pt x="7892266" y="828419"/>
                  <a:pt x="7867619" y="803772"/>
                  <a:pt x="7837216" y="803772"/>
                </a:cubicBezTo>
                <a:close/>
                <a:moveTo>
                  <a:pt x="11301922" y="803772"/>
                </a:moveTo>
                <a:cubicBezTo>
                  <a:pt x="11271519" y="803772"/>
                  <a:pt x="11246872" y="828419"/>
                  <a:pt x="11246872" y="858822"/>
                </a:cubicBezTo>
                <a:cubicBezTo>
                  <a:pt x="11246872" y="889225"/>
                  <a:pt x="11271519" y="913872"/>
                  <a:pt x="11301922" y="913872"/>
                </a:cubicBezTo>
                <a:cubicBezTo>
                  <a:pt x="11332325" y="913872"/>
                  <a:pt x="11356972" y="889225"/>
                  <a:pt x="11356972" y="858822"/>
                </a:cubicBezTo>
                <a:cubicBezTo>
                  <a:pt x="11356972" y="828419"/>
                  <a:pt x="11332325" y="803772"/>
                  <a:pt x="11301922" y="803772"/>
                </a:cubicBezTo>
                <a:close/>
                <a:moveTo>
                  <a:pt x="9569569" y="803772"/>
                </a:moveTo>
                <a:cubicBezTo>
                  <a:pt x="9539166" y="803772"/>
                  <a:pt x="9514519" y="828419"/>
                  <a:pt x="9514519" y="858822"/>
                </a:cubicBezTo>
                <a:cubicBezTo>
                  <a:pt x="9514519" y="889225"/>
                  <a:pt x="9539166" y="913872"/>
                  <a:pt x="9569569" y="913872"/>
                </a:cubicBezTo>
                <a:cubicBezTo>
                  <a:pt x="9599972" y="913872"/>
                  <a:pt x="9624619" y="889225"/>
                  <a:pt x="9624619" y="858822"/>
                </a:cubicBezTo>
                <a:cubicBezTo>
                  <a:pt x="9624619" y="828419"/>
                  <a:pt x="9599972" y="803772"/>
                  <a:pt x="9569569" y="803772"/>
                </a:cubicBezTo>
                <a:close/>
                <a:moveTo>
                  <a:pt x="2640160" y="803772"/>
                </a:moveTo>
                <a:cubicBezTo>
                  <a:pt x="2609757" y="803772"/>
                  <a:pt x="2585111" y="828419"/>
                  <a:pt x="2585111" y="858822"/>
                </a:cubicBezTo>
                <a:cubicBezTo>
                  <a:pt x="2585111" y="889225"/>
                  <a:pt x="2609757" y="913872"/>
                  <a:pt x="2640160" y="913872"/>
                </a:cubicBezTo>
                <a:cubicBezTo>
                  <a:pt x="2670563" y="913872"/>
                  <a:pt x="2695210" y="889225"/>
                  <a:pt x="2695210" y="858822"/>
                </a:cubicBezTo>
                <a:cubicBezTo>
                  <a:pt x="2695210" y="828419"/>
                  <a:pt x="2670563" y="803772"/>
                  <a:pt x="2640160" y="803772"/>
                </a:cubicBezTo>
                <a:close/>
                <a:moveTo>
                  <a:pt x="4372512" y="803771"/>
                </a:moveTo>
                <a:cubicBezTo>
                  <a:pt x="4342108" y="803771"/>
                  <a:pt x="4317461" y="828419"/>
                  <a:pt x="4317461" y="858821"/>
                </a:cubicBezTo>
                <a:cubicBezTo>
                  <a:pt x="4317461" y="889224"/>
                  <a:pt x="4342108" y="913871"/>
                  <a:pt x="4372512" y="913871"/>
                </a:cubicBezTo>
                <a:cubicBezTo>
                  <a:pt x="4402914" y="913871"/>
                  <a:pt x="4427561" y="889224"/>
                  <a:pt x="4427561" y="858821"/>
                </a:cubicBezTo>
                <a:cubicBezTo>
                  <a:pt x="4427561" y="828419"/>
                  <a:pt x="4402914" y="803771"/>
                  <a:pt x="4372512" y="803771"/>
                </a:cubicBezTo>
                <a:close/>
                <a:moveTo>
                  <a:pt x="6104863" y="803771"/>
                </a:moveTo>
                <a:cubicBezTo>
                  <a:pt x="6074461" y="803771"/>
                  <a:pt x="6049813" y="828418"/>
                  <a:pt x="6049813" y="858821"/>
                </a:cubicBezTo>
                <a:cubicBezTo>
                  <a:pt x="6049813" y="889224"/>
                  <a:pt x="6074461" y="913871"/>
                  <a:pt x="6104863" y="913871"/>
                </a:cubicBezTo>
                <a:cubicBezTo>
                  <a:pt x="6135266" y="913871"/>
                  <a:pt x="6159913" y="889224"/>
                  <a:pt x="6159913" y="858821"/>
                </a:cubicBezTo>
                <a:cubicBezTo>
                  <a:pt x="6159913" y="828418"/>
                  <a:pt x="6135266" y="803771"/>
                  <a:pt x="6104863" y="803771"/>
                </a:cubicBezTo>
                <a:close/>
                <a:moveTo>
                  <a:pt x="907806" y="803771"/>
                </a:moveTo>
                <a:cubicBezTo>
                  <a:pt x="877403" y="803771"/>
                  <a:pt x="852756" y="828418"/>
                  <a:pt x="852756" y="858821"/>
                </a:cubicBezTo>
                <a:cubicBezTo>
                  <a:pt x="852756" y="889224"/>
                  <a:pt x="877403" y="913871"/>
                  <a:pt x="907806" y="913871"/>
                </a:cubicBezTo>
                <a:cubicBezTo>
                  <a:pt x="938209" y="913871"/>
                  <a:pt x="962856" y="889224"/>
                  <a:pt x="962856" y="858821"/>
                </a:cubicBezTo>
                <a:cubicBezTo>
                  <a:pt x="962856" y="828418"/>
                  <a:pt x="938209" y="803771"/>
                  <a:pt x="907806" y="803771"/>
                </a:cubicBezTo>
                <a:close/>
                <a:moveTo>
                  <a:pt x="0" y="0"/>
                </a:moveTo>
                <a:lnTo>
                  <a:pt x="12191996" y="0"/>
                </a:lnTo>
                <a:lnTo>
                  <a:pt x="12191996" y="6857998"/>
                </a:lnTo>
                <a:lnTo>
                  <a:pt x="6665962" y="6857998"/>
                </a:lnTo>
                <a:lnTo>
                  <a:pt x="6654727" y="6710254"/>
                </a:lnTo>
                <a:cubicBezTo>
                  <a:pt x="6383828" y="4042757"/>
                  <a:pt x="4131042" y="1961157"/>
                  <a:pt x="1392073" y="1961157"/>
                </a:cubicBezTo>
                <a:cubicBezTo>
                  <a:pt x="935578" y="1961157"/>
                  <a:pt x="492589" y="2018979"/>
                  <a:pt x="70028" y="2127699"/>
                </a:cubicBezTo>
                <a:lnTo>
                  <a:pt x="0" y="2147584"/>
                </a:lnTo>
                <a:close/>
              </a:path>
            </a:pathLst>
          </a:custGeom>
          <a:solidFill>
            <a:schemeClr val="accent5"/>
          </a:solidFill>
        </p:spPr>
        <p:txBody>
          <a:bodyPr wrap="square" anchor="ctr">
            <a:noAutofit/>
          </a:bodyPr>
          <a:lstStyle>
            <a:lvl1pPr algn="ctr">
              <a:buNone/>
              <a:defRPr sz="1000"/>
            </a:lvl1pPr>
          </a:lstStyle>
          <a:p>
            <a:r>
              <a:rPr lang="nl-NL"/>
              <a:t>Klik op het pictogram als u een afbeelding wilt toevoegen</a:t>
            </a:r>
          </a:p>
        </p:txBody>
      </p:sp>
      <p:sp>
        <p:nvSpPr>
          <p:cNvPr id="96" name="Tijdelijke aanduiding voor tekst 14">
            <a:extLst>
              <a:ext uri="{FF2B5EF4-FFF2-40B4-BE49-F238E27FC236}">
                <a16:creationId xmlns:a16="http://schemas.microsoft.com/office/drawing/2014/main" id="{D01651DF-4418-4346-A2EA-C611EFAFB2D0}"/>
              </a:ext>
            </a:extLst>
          </p:cNvPr>
          <p:cNvSpPr>
            <a:spLocks noGrp="1"/>
          </p:cNvSpPr>
          <p:nvPr>
            <p:ph type="body" sz="quarter" idx="14"/>
          </p:nvPr>
        </p:nvSpPr>
        <p:spPr>
          <a:xfrm>
            <a:off x="0" y="3429000"/>
            <a:ext cx="4648200" cy="2462213"/>
          </a:xfrm>
          <a:prstGeom prst="rect">
            <a:avLst/>
          </a:prstGeom>
          <a:noFill/>
        </p:spPr>
        <p:txBody>
          <a:bodyPr lIns="827999" rIns="180000" anchor="ctr"/>
          <a:lstStyle>
            <a:lvl1pPr marL="0" indent="-540000">
              <a:buFontTx/>
              <a:buNone/>
              <a:defRPr sz="4000" b="0" i="0">
                <a:solidFill>
                  <a:schemeClr val="accent1"/>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E08F2D16-58AA-F64F-8BAA-A29FCE5EA2F4}"/>
              </a:ext>
            </a:extLst>
          </p:cNvPr>
          <p:cNvSpPr>
            <a:spLocks noGrp="1"/>
          </p:cNvSpPr>
          <p:nvPr userDrawn="1">
            <p:ph type="dt" sz="half" idx="15"/>
          </p:nvPr>
        </p:nvSpPr>
        <p:spPr/>
        <p:txBody>
          <a:bodyPr/>
          <a:lstStyle/>
          <a:p>
            <a:fld id="{102E02F4-97ED-9D4C-92CB-15755EF11483}" type="datetime1">
              <a:rPr lang="nl-NL" smtClean="0"/>
              <a:t>2-6-2022</a:t>
            </a:fld>
            <a:endParaRPr lang="nl-NL"/>
          </a:p>
        </p:txBody>
      </p:sp>
      <p:sp>
        <p:nvSpPr>
          <p:cNvPr id="3" name="Tijdelijke aanduiding voor voettekst 2">
            <a:extLst>
              <a:ext uri="{FF2B5EF4-FFF2-40B4-BE49-F238E27FC236}">
                <a16:creationId xmlns:a16="http://schemas.microsoft.com/office/drawing/2014/main" id="{D57F1AD6-6D25-6F40-AE7F-FC59CB991DC7}"/>
              </a:ext>
            </a:extLst>
          </p:cNvPr>
          <p:cNvSpPr>
            <a:spLocks noGrp="1"/>
          </p:cNvSpPr>
          <p:nvPr userDrawn="1">
            <p:ph type="ftr" sz="quarter" idx="16"/>
          </p:nvPr>
        </p:nvSpPr>
        <p:spPr/>
        <p:txBody>
          <a:bodyPr/>
          <a:lstStyle/>
          <a:p>
            <a:r>
              <a:rPr lang="nl-NL"/>
              <a:t>Maak kennis met Magister/ Magister.me - maart 2021</a:t>
            </a:r>
          </a:p>
        </p:txBody>
      </p:sp>
      <p:sp>
        <p:nvSpPr>
          <p:cNvPr id="7" name="Tijdelijke aanduiding voor dianummer 6">
            <a:extLst>
              <a:ext uri="{FF2B5EF4-FFF2-40B4-BE49-F238E27FC236}">
                <a16:creationId xmlns:a16="http://schemas.microsoft.com/office/drawing/2014/main" id="{E1CC36B8-05E0-9D40-8A13-9419B4AC805C}"/>
              </a:ext>
            </a:extLst>
          </p:cNvPr>
          <p:cNvSpPr>
            <a:spLocks noGrp="1"/>
          </p:cNvSpPr>
          <p:nvPr userDrawn="1">
            <p:ph type="sldNum" sz="quarter" idx="17"/>
          </p:nvPr>
        </p:nvSpPr>
        <p:spPr/>
        <p:txBody>
          <a:bodyPr/>
          <a:lstStyle/>
          <a:p>
            <a:fld id="{92EE2E10-9301-6148-B08B-2E928BBC0231}" type="slidenum">
              <a:rPr lang="nl-NL" smtClean="0"/>
              <a:pPr/>
              <a:t>‹nr.›</a:t>
            </a:fld>
            <a:endParaRPr lang="nl-NL"/>
          </a:p>
        </p:txBody>
      </p:sp>
    </p:spTree>
    <p:extLst>
      <p:ext uri="{BB962C8B-B14F-4D97-AF65-F5344CB8AC3E}">
        <p14:creationId xmlns:p14="http://schemas.microsoft.com/office/powerpoint/2010/main" val="2329737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kst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37"/>
            <a:ext cx="10515600" cy="4327097"/>
          </a:xfrm>
        </p:spPr>
        <p:txBody>
          <a:bodyPr/>
          <a:lstStyle>
            <a:lvl1pPr>
              <a:buClr>
                <a:schemeClr val="accent1"/>
              </a:buClr>
              <a:buFont typeface="Arial" panose="020B0604020202020204" pitchFamily="34" charset="0"/>
              <a:buChar cha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8CD028FA-3821-4541-A792-CDEFFCC2E65C}"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Tree>
    <p:extLst>
      <p:ext uri="{BB962C8B-B14F-4D97-AF65-F5344CB8AC3E}">
        <p14:creationId xmlns:p14="http://schemas.microsoft.com/office/powerpoint/2010/main" val="176728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ekst 1 kolom - Numm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37"/>
            <a:ext cx="10515600" cy="4327097"/>
          </a:xfrm>
        </p:spPr>
        <p:txBody>
          <a:bodyPr/>
          <a:lstStyle>
            <a:lvl1pPr marL="360000" indent="-360000">
              <a:buClr>
                <a:schemeClr val="accent1"/>
              </a:buClr>
              <a:buSzPct val="80000"/>
              <a:buFont typeface="+mj-lt"/>
              <a:buAutoNum type="arabicPeriod"/>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7B698B1A-850F-214C-A434-EB2AA3407D22}"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Tree>
    <p:extLst>
      <p:ext uri="{BB962C8B-B14F-4D97-AF65-F5344CB8AC3E}">
        <p14:creationId xmlns:p14="http://schemas.microsoft.com/office/powerpoint/2010/main" val="3549828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kst 1 kolom zonder bu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37"/>
            <a:ext cx="10515600" cy="4327097"/>
          </a:xfrm>
        </p:spPr>
        <p:txBody>
          <a:bodyPr/>
          <a:lstStyle>
            <a:lvl1pPr marL="0" indent="-360000">
              <a:buFont typeface="Arial" panose="020B0604020202020204" pitchFamily="34" charset="0"/>
              <a:buNone/>
              <a:defRPr/>
            </a:lvl1pPr>
            <a:lvl2pPr marL="360000" indent="-360000">
              <a:buFont typeface="Arial" panose="020B0604020202020204" pitchFamily="34" charset="0"/>
              <a:buChar char="•"/>
              <a:tabLst/>
              <a:defRPr/>
            </a:lvl2pPr>
            <a:lvl3pPr marL="720000" indent="-360000">
              <a:tabLst/>
              <a:defRPr/>
            </a:lvl3pPr>
            <a:lvl4pPr marL="1080000" indent="-360000">
              <a:tabLst/>
              <a:defRPr/>
            </a:lvl4pPr>
            <a:lvl5pPr marL="1440000" indent="-360000">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8DACF86D-A4CF-9B49-AD54-1EBED3F3BA6B}"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Tree>
    <p:extLst>
      <p:ext uri="{BB962C8B-B14F-4D97-AF65-F5344CB8AC3E}">
        <p14:creationId xmlns:p14="http://schemas.microsoft.com/office/powerpoint/2010/main" val="3901965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37"/>
            <a:ext cx="5105400" cy="43270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165783F7-D569-7B47-A08A-E2B3ADB7A5CE}"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7" name="Tijdelijke aanduiding voor inhoud 2">
            <a:extLst>
              <a:ext uri="{FF2B5EF4-FFF2-40B4-BE49-F238E27FC236}">
                <a16:creationId xmlns:a16="http://schemas.microsoft.com/office/drawing/2014/main" id="{36F77486-A3E3-EA47-BBC5-3088035A3E4F}"/>
              </a:ext>
            </a:extLst>
          </p:cNvPr>
          <p:cNvSpPr>
            <a:spLocks noGrp="1"/>
          </p:cNvSpPr>
          <p:nvPr>
            <p:ph idx="13"/>
          </p:nvPr>
        </p:nvSpPr>
        <p:spPr>
          <a:xfrm>
            <a:off x="6251575" y="1557337"/>
            <a:ext cx="5105400" cy="43270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2361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2 kolommen - Numm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37"/>
            <a:ext cx="5105400" cy="4327097"/>
          </a:xfrm>
        </p:spPr>
        <p:txBody>
          <a:bodyPr/>
          <a:lstStyle>
            <a:lvl1pPr>
              <a:buSzPct val="80000"/>
              <a:buFont typeface="+mj-lt"/>
              <a:buAutoNum type="arabicPeriod"/>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C6F59184-6E05-7540-9442-A4319974837B}"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7" name="Tijdelijke aanduiding voor inhoud 2">
            <a:extLst>
              <a:ext uri="{FF2B5EF4-FFF2-40B4-BE49-F238E27FC236}">
                <a16:creationId xmlns:a16="http://schemas.microsoft.com/office/drawing/2014/main" id="{36F77486-A3E3-EA47-BBC5-3088035A3E4F}"/>
              </a:ext>
            </a:extLst>
          </p:cNvPr>
          <p:cNvSpPr>
            <a:spLocks noGrp="1"/>
          </p:cNvSpPr>
          <p:nvPr>
            <p:ph idx="13"/>
          </p:nvPr>
        </p:nvSpPr>
        <p:spPr>
          <a:xfrm>
            <a:off x="6251575" y="1557337"/>
            <a:ext cx="5105400" cy="4327097"/>
          </a:xfrm>
        </p:spPr>
        <p:txBody>
          <a:bodyPr/>
          <a:lstStyle>
            <a:lvl1pPr>
              <a:buSzPct val="80000"/>
              <a:buFont typeface="+mj-lt"/>
              <a:buAutoNum type="arabicPeriod"/>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36337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2 kolommen zonder bu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F6E167DC-8C30-3545-8DEB-D953FE55C2B2}"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11" name="Tijdelijke aanduiding voor inhoud 2">
            <a:extLst>
              <a:ext uri="{FF2B5EF4-FFF2-40B4-BE49-F238E27FC236}">
                <a16:creationId xmlns:a16="http://schemas.microsoft.com/office/drawing/2014/main" id="{902FE529-DC22-3848-80E7-E4C7FC7D48BE}"/>
              </a:ext>
            </a:extLst>
          </p:cNvPr>
          <p:cNvSpPr>
            <a:spLocks noGrp="1"/>
          </p:cNvSpPr>
          <p:nvPr>
            <p:ph idx="13"/>
          </p:nvPr>
        </p:nvSpPr>
        <p:spPr>
          <a:xfrm>
            <a:off x="6251577" y="1557337"/>
            <a:ext cx="5105398" cy="4327097"/>
          </a:xfrm>
        </p:spPr>
        <p:txBody>
          <a:bodyPr/>
          <a:lstStyle>
            <a:lvl1pPr marL="0" indent="-360000">
              <a:buFont typeface="Arial" panose="020B0604020202020204" pitchFamily="34" charset="0"/>
              <a:buNone/>
              <a:defRPr/>
            </a:lvl1pPr>
            <a:lvl2pPr marL="360000" indent="-360000">
              <a:buFont typeface="Arial" panose="020B0604020202020204" pitchFamily="34" charset="0"/>
              <a:buChar char="•"/>
              <a:tabLst/>
              <a:defRPr/>
            </a:lvl2pPr>
            <a:lvl3pPr marL="720000" indent="-360000">
              <a:tabLst/>
              <a:defRPr/>
            </a:lvl3pPr>
            <a:lvl4pPr marL="1080000" indent="-360000">
              <a:tabLst/>
              <a:defRPr/>
            </a:lvl4pPr>
            <a:lvl5pPr marL="1440000" indent="-360000">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inhoud 2">
            <a:extLst>
              <a:ext uri="{FF2B5EF4-FFF2-40B4-BE49-F238E27FC236}">
                <a16:creationId xmlns:a16="http://schemas.microsoft.com/office/drawing/2014/main" id="{42DE59B0-242E-8542-AA0A-65959096F77D}"/>
              </a:ext>
            </a:extLst>
          </p:cNvPr>
          <p:cNvSpPr>
            <a:spLocks noGrp="1"/>
          </p:cNvSpPr>
          <p:nvPr>
            <p:ph idx="14"/>
          </p:nvPr>
        </p:nvSpPr>
        <p:spPr>
          <a:xfrm>
            <a:off x="838200" y="1557337"/>
            <a:ext cx="5102226" cy="4327097"/>
          </a:xfrm>
        </p:spPr>
        <p:txBody>
          <a:bodyPr/>
          <a:lstStyle>
            <a:lvl1pPr marL="0" indent="-360000">
              <a:buFont typeface="Arial" panose="020B0604020202020204" pitchFamily="34" charset="0"/>
              <a:buNone/>
              <a:defRPr/>
            </a:lvl1pPr>
            <a:lvl2pPr marL="360000" indent="-360000">
              <a:buFont typeface="Arial" panose="020B0604020202020204" pitchFamily="34" charset="0"/>
              <a:buChar char="•"/>
              <a:tabLst/>
              <a:defRPr/>
            </a:lvl2pPr>
            <a:lvl3pPr marL="720000" indent="-360000">
              <a:tabLst/>
              <a:defRPr/>
            </a:lvl3pPr>
            <a:lvl4pPr marL="1080000" indent="-360000">
              <a:tabLst/>
              <a:defRPr/>
            </a:lvl4pPr>
            <a:lvl5pPr marL="1440000" indent="-360000">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0513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BE2E730D-183E-574E-A8B7-0BF2CD268F73}"/>
              </a:ext>
            </a:extLst>
          </p:cNvPr>
          <p:cNvSpPr>
            <a:spLocks noGrp="1"/>
          </p:cNvSpPr>
          <p:nvPr>
            <p:ph type="pic" sz="quarter" idx="14"/>
          </p:nvPr>
        </p:nvSpPr>
        <p:spPr>
          <a:xfrm>
            <a:off x="831850" y="1558043"/>
            <a:ext cx="5111750" cy="4326820"/>
          </a:xfrm>
          <a:solidFill>
            <a:schemeClr val="bg1">
              <a:lumMod val="95000"/>
            </a:schemeClr>
          </a:solidFill>
        </p:spPr>
        <p:txBody>
          <a:bodyPr anchor="ctr"/>
          <a:lstStyle>
            <a:lvl1pPr marL="0" indent="0" algn="ctr">
              <a:buFontTx/>
              <a:buNone/>
              <a:defRPr sz="800"/>
            </a:lvl1pPr>
          </a:lstStyle>
          <a:p>
            <a:r>
              <a:rPr lang="nl-NL"/>
              <a:t>Klik op het pictogram als u een afbeelding wilt toevoegen</a:t>
            </a:r>
          </a:p>
        </p:txBody>
      </p:sp>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4CF82063-1B6E-864F-89CC-0DE0202EC32B}"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t>‹nr.›</a:t>
            </a:fld>
            <a:endParaRPr lang="nl-NL"/>
          </a:p>
        </p:txBody>
      </p:sp>
      <p:sp>
        <p:nvSpPr>
          <p:cNvPr id="7" name="Tijdelijke aanduiding voor inhoud 2">
            <a:extLst>
              <a:ext uri="{FF2B5EF4-FFF2-40B4-BE49-F238E27FC236}">
                <a16:creationId xmlns:a16="http://schemas.microsoft.com/office/drawing/2014/main" id="{36F77486-A3E3-EA47-BBC5-3088035A3E4F}"/>
              </a:ext>
            </a:extLst>
          </p:cNvPr>
          <p:cNvSpPr>
            <a:spLocks noGrp="1"/>
          </p:cNvSpPr>
          <p:nvPr>
            <p:ph idx="13"/>
          </p:nvPr>
        </p:nvSpPr>
        <p:spPr>
          <a:xfrm>
            <a:off x="6251575" y="1557337"/>
            <a:ext cx="5105400" cy="43270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56959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BA1BD624-5B24-4643-B440-FDAE1B3C00BF}"/>
              </a:ext>
            </a:extLst>
          </p:cNvPr>
          <p:cNvSpPr>
            <a:spLocks noGrp="1"/>
          </p:cNvSpPr>
          <p:nvPr>
            <p:ph type="pic" sz="quarter" idx="14"/>
          </p:nvPr>
        </p:nvSpPr>
        <p:spPr>
          <a:xfrm>
            <a:off x="6242050" y="1557337"/>
            <a:ext cx="5111750" cy="4326809"/>
          </a:xfrm>
          <a:solidFill>
            <a:schemeClr val="bg1">
              <a:lumMod val="95000"/>
            </a:schemeClr>
          </a:solidFill>
        </p:spPr>
        <p:txBody>
          <a:bodyPr anchor="ctr"/>
          <a:lstStyle>
            <a:lvl1pPr marL="0" indent="0" algn="ctr">
              <a:buFontTx/>
              <a:buNone/>
              <a:defRPr sz="800"/>
            </a:lvl1pPr>
          </a:lstStyle>
          <a:p>
            <a:r>
              <a:rPr lang="nl-NL"/>
              <a:t>Klik op het pictogram als u een afbeelding wilt toevoegen</a:t>
            </a:r>
          </a:p>
        </p:txBody>
      </p:sp>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49"/>
            <a:ext cx="5105400" cy="432708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35408E31-C4FF-CE48-90FB-CBE74689663C}"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Tree>
    <p:extLst>
      <p:ext uri="{BB962C8B-B14F-4D97-AF65-F5344CB8AC3E}">
        <p14:creationId xmlns:p14="http://schemas.microsoft.com/office/powerpoint/2010/main" val="1502156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2">
    <p:bg>
      <p:bgPr>
        <a:solidFill>
          <a:schemeClr val="bg1">
            <a:lumMod val="9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A3C1E53-0BA4-DB40-A222-6E1199FA69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Vrije vorm 10">
            <a:extLst>
              <a:ext uri="{FF2B5EF4-FFF2-40B4-BE49-F238E27FC236}">
                <a16:creationId xmlns:a16="http://schemas.microsoft.com/office/drawing/2014/main" id="{3BF0C4D5-ECC0-FA4B-9A1E-9A0200F4871A}"/>
              </a:ext>
            </a:extLst>
          </p:cNvPr>
          <p:cNvSpPr/>
          <p:nvPr userDrawn="1"/>
        </p:nvSpPr>
        <p:spPr>
          <a:xfrm rot="16200000">
            <a:off x="1015155" y="171447"/>
            <a:ext cx="5687949" cy="7718258"/>
          </a:xfrm>
          <a:custGeom>
            <a:avLst/>
            <a:gdLst>
              <a:gd name="connsiteX0" fmla="*/ 5687949 w 5687949"/>
              <a:gd name="connsiteY0" fmla="*/ 1611525 h 7718258"/>
              <a:gd name="connsiteX1" fmla="*/ 190194 w 5687949"/>
              <a:gd name="connsiteY1" fmla="*/ 7703795 h 7718258"/>
              <a:gd name="connsiteX2" fmla="*/ 0 w 5687949"/>
              <a:gd name="connsiteY2" fmla="*/ 7718258 h 7718258"/>
              <a:gd name="connsiteX3" fmla="*/ 0 w 5687949"/>
              <a:gd name="connsiteY3" fmla="*/ 0 h 7718258"/>
              <a:gd name="connsiteX4" fmla="*/ 5472132 w 5687949"/>
              <a:gd name="connsiteY4" fmla="*/ 0 h 7718258"/>
              <a:gd name="connsiteX5" fmla="*/ 5495153 w 5687949"/>
              <a:gd name="connsiteY5" fmla="*/ 81070 h 7718258"/>
              <a:gd name="connsiteX6" fmla="*/ 5687949 w 5687949"/>
              <a:gd name="connsiteY6" fmla="*/ 1611525 h 77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949" h="7718258">
                <a:moveTo>
                  <a:pt x="5687949" y="1611525"/>
                </a:moveTo>
                <a:cubicBezTo>
                  <a:pt x="5687949" y="4782271"/>
                  <a:pt x="3278201" y="7390191"/>
                  <a:pt x="190194" y="7703795"/>
                </a:cubicBezTo>
                <a:lnTo>
                  <a:pt x="0" y="7718258"/>
                </a:lnTo>
                <a:lnTo>
                  <a:pt x="0" y="0"/>
                </a:lnTo>
                <a:lnTo>
                  <a:pt x="5472132" y="0"/>
                </a:lnTo>
                <a:lnTo>
                  <a:pt x="5495153" y="81070"/>
                </a:lnTo>
                <a:cubicBezTo>
                  <a:pt x="5621012" y="570244"/>
                  <a:pt x="5687949" y="1083067"/>
                  <a:pt x="5687949" y="16115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ndertitel 2">
            <a:extLst>
              <a:ext uri="{FF2B5EF4-FFF2-40B4-BE49-F238E27FC236}">
                <a16:creationId xmlns:a16="http://schemas.microsoft.com/office/drawing/2014/main" id="{7310B10B-F5C4-254F-856F-AB5A4B7CD83D}"/>
              </a:ext>
            </a:extLst>
          </p:cNvPr>
          <p:cNvSpPr>
            <a:spLocks noGrp="1"/>
          </p:cNvSpPr>
          <p:nvPr>
            <p:ph type="subTitle" idx="1" hasCustomPrompt="1"/>
          </p:nvPr>
        </p:nvSpPr>
        <p:spPr>
          <a:xfrm>
            <a:off x="838202" y="4588244"/>
            <a:ext cx="5689347" cy="445288"/>
          </a:xfrm>
        </p:spPr>
        <p:txBody>
          <a:bodyPr anchor="b"/>
          <a:lstStyle>
            <a:lvl1pPr marL="0" indent="0" algn="l">
              <a:spcBef>
                <a:spcPts val="0"/>
              </a:spcBef>
              <a:spcAft>
                <a:spcPts val="0"/>
              </a:spcAft>
              <a:buNone/>
              <a:defRPr sz="3200" b="0"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presentator</a:t>
            </a:r>
          </a:p>
        </p:txBody>
      </p:sp>
      <p:sp>
        <p:nvSpPr>
          <p:cNvPr id="16" name="Tijdelijke aanduiding voor tekst 8">
            <a:extLst>
              <a:ext uri="{FF2B5EF4-FFF2-40B4-BE49-F238E27FC236}">
                <a16:creationId xmlns:a16="http://schemas.microsoft.com/office/drawing/2014/main" id="{82F33673-BD63-214A-AC94-35A1DE05426A}"/>
              </a:ext>
            </a:extLst>
          </p:cNvPr>
          <p:cNvSpPr>
            <a:spLocks noGrp="1"/>
          </p:cNvSpPr>
          <p:nvPr>
            <p:ph type="body" sz="quarter" idx="13" hasCustomPrompt="1"/>
          </p:nvPr>
        </p:nvSpPr>
        <p:spPr>
          <a:xfrm>
            <a:off x="838201" y="5038451"/>
            <a:ext cx="5689347" cy="372518"/>
          </a:xfrm>
        </p:spPr>
        <p:txBody>
          <a:bodyPr/>
          <a:lstStyle>
            <a:lvl1pPr marL="0" indent="0">
              <a:spcBef>
                <a:spcPts val="0"/>
              </a:spcBef>
              <a:spcAft>
                <a:spcPts val="0"/>
              </a:spcAft>
              <a:buFont typeface="Arial" panose="020B0604020202020204" pitchFamily="34" charset="0"/>
              <a:buNone/>
              <a:defRPr>
                <a:solidFill>
                  <a:schemeClr val="accent1"/>
                </a:solidFill>
              </a:defRPr>
            </a:lvl1pPr>
            <a:lvl2pPr marL="270000" indent="0">
              <a:buNone/>
              <a:defRPr/>
            </a:lvl2pPr>
          </a:lstStyle>
          <a:p>
            <a:pPr lvl="0"/>
            <a:r>
              <a:rPr lang="nl-NL"/>
              <a:t>Functie</a:t>
            </a:r>
          </a:p>
        </p:txBody>
      </p:sp>
      <p:sp>
        <p:nvSpPr>
          <p:cNvPr id="17" name="Tijdelijke aanduiding voor tekst 8">
            <a:extLst>
              <a:ext uri="{FF2B5EF4-FFF2-40B4-BE49-F238E27FC236}">
                <a16:creationId xmlns:a16="http://schemas.microsoft.com/office/drawing/2014/main" id="{1376044F-2411-0F4C-9C92-6178ADF3D24D}"/>
              </a:ext>
            </a:extLst>
          </p:cNvPr>
          <p:cNvSpPr>
            <a:spLocks noGrp="1"/>
          </p:cNvSpPr>
          <p:nvPr>
            <p:ph type="body" sz="quarter" idx="14" hasCustomPrompt="1"/>
          </p:nvPr>
        </p:nvSpPr>
        <p:spPr>
          <a:xfrm>
            <a:off x="840379" y="5689328"/>
            <a:ext cx="5687169" cy="372518"/>
          </a:xfrm>
        </p:spPr>
        <p:txBody>
          <a:bodyPr anchor="ctr"/>
          <a:lstStyle>
            <a:lvl1pPr marL="0" indent="0">
              <a:spcBef>
                <a:spcPts val="0"/>
              </a:spcBef>
              <a:spcAft>
                <a:spcPts val="0"/>
              </a:spcAft>
              <a:buFont typeface="Arial" panose="020B0604020202020204" pitchFamily="34" charset="0"/>
              <a:buNone/>
              <a:defRPr sz="2000">
                <a:solidFill>
                  <a:schemeClr val="accent2"/>
                </a:solidFill>
              </a:defRPr>
            </a:lvl1pPr>
            <a:lvl2pPr marL="270000" indent="0">
              <a:buNone/>
              <a:defRPr/>
            </a:lvl2pPr>
          </a:lstStyle>
          <a:p>
            <a:pPr lvl="0"/>
            <a:r>
              <a:rPr lang="nl-NL"/>
              <a:t>Datum</a:t>
            </a:r>
          </a:p>
        </p:txBody>
      </p:sp>
      <p:sp>
        <p:nvSpPr>
          <p:cNvPr id="14" name="Titel 1">
            <a:extLst>
              <a:ext uri="{FF2B5EF4-FFF2-40B4-BE49-F238E27FC236}">
                <a16:creationId xmlns:a16="http://schemas.microsoft.com/office/drawing/2014/main" id="{6355B51E-4676-1A48-8908-3FF01DB2CA45}"/>
              </a:ext>
            </a:extLst>
          </p:cNvPr>
          <p:cNvSpPr>
            <a:spLocks noGrp="1"/>
          </p:cNvSpPr>
          <p:nvPr>
            <p:ph type="ctrTitle" hasCustomPrompt="1"/>
          </p:nvPr>
        </p:nvSpPr>
        <p:spPr>
          <a:xfrm>
            <a:off x="838202" y="1443037"/>
            <a:ext cx="5689347" cy="2780385"/>
          </a:xfrm>
          <a:custGeom>
            <a:avLst/>
            <a:gdLst>
              <a:gd name="connsiteX0" fmla="*/ 0 w 5689347"/>
              <a:gd name="connsiteY0" fmla="*/ 0 h 2776392"/>
              <a:gd name="connsiteX1" fmla="*/ 5689347 w 5689347"/>
              <a:gd name="connsiteY1" fmla="*/ 0 h 2776392"/>
              <a:gd name="connsiteX2" fmla="*/ 5689347 w 5689347"/>
              <a:gd name="connsiteY2" fmla="*/ 2776392 h 2776392"/>
              <a:gd name="connsiteX3" fmla="*/ 0 w 5689347"/>
              <a:gd name="connsiteY3" fmla="*/ 2776392 h 2776392"/>
              <a:gd name="connsiteX4" fmla="*/ 0 w 5689347"/>
              <a:gd name="connsiteY4" fmla="*/ 0 h 2776392"/>
              <a:gd name="connsiteX0" fmla="*/ 0 w 5689347"/>
              <a:gd name="connsiteY0" fmla="*/ 3993 h 2780385"/>
              <a:gd name="connsiteX1" fmla="*/ 2205036 w 5689347"/>
              <a:gd name="connsiteY1" fmla="*/ 0 h 2780385"/>
              <a:gd name="connsiteX2" fmla="*/ 5689347 w 5689347"/>
              <a:gd name="connsiteY2" fmla="*/ 3993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89347 w 5689347"/>
              <a:gd name="connsiteY2" fmla="*/ 3993 h 2780385"/>
              <a:gd name="connsiteX3" fmla="*/ 5676898 w 5689347"/>
              <a:gd name="connsiteY3" fmla="*/ 2414588 h 2780385"/>
              <a:gd name="connsiteX4" fmla="*/ 5689347 w 5689347"/>
              <a:gd name="connsiteY4" fmla="*/ 2780385 h 2780385"/>
              <a:gd name="connsiteX5" fmla="*/ 0 w 5689347"/>
              <a:gd name="connsiteY5" fmla="*/ 2780385 h 2780385"/>
              <a:gd name="connsiteX6" fmla="*/ 0 w 5689347"/>
              <a:gd name="connsiteY6"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 name="connsiteX0" fmla="*/ 0 w 5689347"/>
              <a:gd name="connsiteY0" fmla="*/ 3993 h 2780385"/>
              <a:gd name="connsiteX1" fmla="*/ 2205036 w 5689347"/>
              <a:gd name="connsiteY1" fmla="*/ 0 h 2780385"/>
              <a:gd name="connsiteX2" fmla="*/ 5676898 w 5689347"/>
              <a:gd name="connsiteY2" fmla="*/ 2414588 h 2780385"/>
              <a:gd name="connsiteX3" fmla="*/ 5689347 w 5689347"/>
              <a:gd name="connsiteY3" fmla="*/ 2780385 h 2780385"/>
              <a:gd name="connsiteX4" fmla="*/ 0 w 5689347"/>
              <a:gd name="connsiteY4" fmla="*/ 2780385 h 2780385"/>
              <a:gd name="connsiteX5" fmla="*/ 0 w 5689347"/>
              <a:gd name="connsiteY5" fmla="*/ 3993 h 278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347" h="2780385">
                <a:moveTo>
                  <a:pt x="0" y="3993"/>
                </a:moveTo>
                <a:lnTo>
                  <a:pt x="2205036" y="0"/>
                </a:lnTo>
                <a:cubicBezTo>
                  <a:pt x="3090861" y="233363"/>
                  <a:pt x="4576762" y="866775"/>
                  <a:pt x="5676898" y="2414588"/>
                </a:cubicBezTo>
                <a:lnTo>
                  <a:pt x="5689347" y="2780385"/>
                </a:lnTo>
                <a:lnTo>
                  <a:pt x="0" y="2780385"/>
                </a:lnTo>
                <a:lnTo>
                  <a:pt x="0" y="3993"/>
                </a:lnTo>
                <a:close/>
              </a:path>
            </a:pathLst>
          </a:custGeom>
        </p:spPr>
        <p:txBody>
          <a:bodyPr rIns="0" anchor="b"/>
          <a:lstStyle>
            <a:lvl1pPr algn="l">
              <a:spcBef>
                <a:spcPts val="0"/>
              </a:spcBef>
              <a:spcAft>
                <a:spcPts val="0"/>
              </a:spcAft>
              <a:defRPr sz="4400">
                <a:solidFill>
                  <a:schemeClr val="accent2"/>
                </a:solidFill>
                <a:latin typeface="Calibri" panose="020F0502020204030204" pitchFamily="34" charset="0"/>
                <a:cs typeface="Calibri" panose="020F0502020204030204" pitchFamily="34" charset="0"/>
              </a:defRPr>
            </a:lvl1pPr>
          </a:lstStyle>
          <a:p>
            <a:r>
              <a:rPr lang="nl-NL"/>
              <a:t>Titel presentatie</a:t>
            </a:r>
          </a:p>
        </p:txBody>
      </p:sp>
      <p:pic>
        <p:nvPicPr>
          <p:cNvPr id="10" name="Afbeelding 9">
            <a:extLst>
              <a:ext uri="{FF2B5EF4-FFF2-40B4-BE49-F238E27FC236}">
                <a16:creationId xmlns:a16="http://schemas.microsoft.com/office/drawing/2014/main" id="{B1FB309A-3AD5-8B4C-ADF5-809EE0F307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07151" y="820684"/>
            <a:ext cx="4258433" cy="939906"/>
          </a:xfrm>
          <a:prstGeom prst="rect">
            <a:avLst/>
          </a:prstGeom>
        </p:spPr>
      </p:pic>
    </p:spTree>
    <p:extLst>
      <p:ext uri="{BB962C8B-B14F-4D97-AF65-F5344CB8AC3E}">
        <p14:creationId xmlns:p14="http://schemas.microsoft.com/office/powerpoint/2010/main" val="4290577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met groot beeld">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BA1BD624-5B24-4643-B440-FDAE1B3C00BF}"/>
              </a:ext>
            </a:extLst>
          </p:cNvPr>
          <p:cNvSpPr>
            <a:spLocks noGrp="1"/>
          </p:cNvSpPr>
          <p:nvPr>
            <p:ph type="pic" sz="quarter" idx="14"/>
          </p:nvPr>
        </p:nvSpPr>
        <p:spPr>
          <a:xfrm>
            <a:off x="838200" y="1557337"/>
            <a:ext cx="10515600" cy="4326809"/>
          </a:xfrm>
          <a:solidFill>
            <a:schemeClr val="bg1">
              <a:lumMod val="95000"/>
            </a:schemeClr>
          </a:solidFill>
        </p:spPr>
        <p:txBody>
          <a:bodyPr anchor="ctr"/>
          <a:lstStyle>
            <a:lvl1pPr marL="0" indent="0" algn="ctr">
              <a:buFontTx/>
              <a:buNone/>
              <a:defRPr sz="800"/>
            </a:lvl1pPr>
          </a:lstStyle>
          <a:p>
            <a:r>
              <a:rPr lang="nl-NL"/>
              <a:t>Klik op het pictogram als u een afbeelding wilt toevoegen</a:t>
            </a:r>
          </a:p>
        </p:txBody>
      </p:sp>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193A4CDA-B60F-CD47-AEA2-089DB434A00A}"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Tree>
    <p:extLst>
      <p:ext uri="{BB962C8B-B14F-4D97-AF65-F5344CB8AC3E}">
        <p14:creationId xmlns:p14="http://schemas.microsoft.com/office/powerpoint/2010/main" val="174104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wartaal upda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38"/>
            <a:ext cx="5105400" cy="2052000"/>
          </a:xfrm>
          <a:solidFill>
            <a:schemeClr val="bg1">
              <a:lumMod val="95000"/>
            </a:schemeClr>
          </a:solidFill>
        </p:spPr>
        <p:txBody>
          <a:bodyPr lIns="144000" tIns="144000" rIns="72000" bIns="72000"/>
          <a:lstStyle>
            <a:lvl1pPr marL="180000" indent="-180000">
              <a:defRPr sz="1800"/>
            </a:lvl1pPr>
            <a:lvl2pPr marL="360000" indent="-180000">
              <a:defRPr sz="1600"/>
            </a:lvl2pPr>
            <a:lvl3pPr marL="540000" indent="-180000">
              <a:defRPr sz="1400"/>
            </a:lvl3pPr>
            <a:lvl4pPr marL="720000" indent="-180000">
              <a:defRPr sz="1200"/>
            </a:lvl4pPr>
            <a:lvl5pPr marL="900000" indent="-180000">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A05A853B-8B50-7C46-9E43-C14858C14EB1}"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11" name="Tijdelijke aanduiding voor inhoud 2">
            <a:extLst>
              <a:ext uri="{FF2B5EF4-FFF2-40B4-BE49-F238E27FC236}">
                <a16:creationId xmlns:a16="http://schemas.microsoft.com/office/drawing/2014/main" id="{AD86DA41-80B1-3C40-A1F8-6EF6405CF03C}"/>
              </a:ext>
            </a:extLst>
          </p:cNvPr>
          <p:cNvSpPr>
            <a:spLocks noGrp="1"/>
          </p:cNvSpPr>
          <p:nvPr>
            <p:ph idx="17"/>
          </p:nvPr>
        </p:nvSpPr>
        <p:spPr>
          <a:xfrm>
            <a:off x="6251575" y="1557338"/>
            <a:ext cx="5105400" cy="2052000"/>
          </a:xfrm>
          <a:solidFill>
            <a:schemeClr val="accent1"/>
          </a:solidFill>
        </p:spPr>
        <p:txBody>
          <a:bodyPr lIns="144000" tIns="144000" rIns="72000" bIns="72000"/>
          <a:lstStyle>
            <a:lvl1pPr marL="180000" indent="-180000">
              <a:buClr>
                <a:schemeClr val="bg1"/>
              </a:buClr>
              <a:defRPr sz="1800">
                <a:solidFill>
                  <a:schemeClr val="bg2"/>
                </a:solidFill>
              </a:defRPr>
            </a:lvl1pPr>
            <a:lvl2pPr marL="360000" indent="-180000">
              <a:buClr>
                <a:schemeClr val="bg1"/>
              </a:buClr>
              <a:defRPr sz="1600">
                <a:solidFill>
                  <a:schemeClr val="bg2"/>
                </a:solidFill>
              </a:defRPr>
            </a:lvl2pPr>
            <a:lvl3pPr marL="540000" indent="-180000">
              <a:buClr>
                <a:schemeClr val="bg1"/>
              </a:buClr>
              <a:defRPr sz="1400">
                <a:solidFill>
                  <a:schemeClr val="bg2"/>
                </a:solidFill>
              </a:defRPr>
            </a:lvl3pPr>
            <a:lvl4pPr marL="720000" indent="-180000">
              <a:buClr>
                <a:schemeClr val="bg1"/>
              </a:buClr>
              <a:defRPr sz="1200">
                <a:solidFill>
                  <a:schemeClr val="bg2"/>
                </a:solidFill>
              </a:defRPr>
            </a:lvl4pPr>
            <a:lvl5pPr marL="900000" indent="-180000">
              <a:buClr>
                <a:schemeClr val="bg1"/>
              </a:buClr>
              <a:defRPr sz="1100">
                <a:solidFill>
                  <a:schemeClr val="bg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inhoud 2">
            <a:extLst>
              <a:ext uri="{FF2B5EF4-FFF2-40B4-BE49-F238E27FC236}">
                <a16:creationId xmlns:a16="http://schemas.microsoft.com/office/drawing/2014/main" id="{BEE181BD-6713-CF4D-AA8E-CDBE6C69E144}"/>
              </a:ext>
            </a:extLst>
          </p:cNvPr>
          <p:cNvSpPr>
            <a:spLocks noGrp="1"/>
          </p:cNvSpPr>
          <p:nvPr>
            <p:ph idx="18"/>
          </p:nvPr>
        </p:nvSpPr>
        <p:spPr>
          <a:xfrm>
            <a:off x="838200" y="3824298"/>
            <a:ext cx="5105400" cy="2052000"/>
          </a:xfrm>
          <a:solidFill>
            <a:schemeClr val="bg1">
              <a:lumMod val="95000"/>
            </a:schemeClr>
          </a:solidFill>
        </p:spPr>
        <p:txBody>
          <a:bodyPr lIns="144000" tIns="144000" rIns="72000" bIns="72000"/>
          <a:lstStyle>
            <a:lvl1pPr marL="180000" indent="-180000">
              <a:defRPr sz="1800"/>
            </a:lvl1pPr>
            <a:lvl2pPr marL="360000" indent="-180000">
              <a:defRPr sz="1600"/>
            </a:lvl2pPr>
            <a:lvl3pPr marL="540000" indent="-180000">
              <a:defRPr sz="1400"/>
            </a:lvl3pPr>
            <a:lvl4pPr marL="720000" indent="-180000">
              <a:defRPr sz="1200"/>
            </a:lvl4pPr>
            <a:lvl5pPr marL="900000" indent="-180000">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inhoud 2">
            <a:extLst>
              <a:ext uri="{FF2B5EF4-FFF2-40B4-BE49-F238E27FC236}">
                <a16:creationId xmlns:a16="http://schemas.microsoft.com/office/drawing/2014/main" id="{7C05E5C5-71F4-0240-8C71-66AC9350B5C3}"/>
              </a:ext>
            </a:extLst>
          </p:cNvPr>
          <p:cNvSpPr>
            <a:spLocks noGrp="1"/>
          </p:cNvSpPr>
          <p:nvPr>
            <p:ph idx="19"/>
          </p:nvPr>
        </p:nvSpPr>
        <p:spPr>
          <a:xfrm>
            <a:off x="6251575" y="3824298"/>
            <a:ext cx="5105400" cy="2052000"/>
          </a:xfrm>
          <a:solidFill>
            <a:schemeClr val="accent2"/>
          </a:solidFill>
        </p:spPr>
        <p:txBody>
          <a:bodyPr lIns="144000" tIns="144000" rIns="72000" bIns="72000"/>
          <a:lstStyle>
            <a:lvl1pPr marL="180000" indent="-180000">
              <a:buClr>
                <a:schemeClr val="bg1"/>
              </a:buClr>
              <a:defRPr sz="1800">
                <a:solidFill>
                  <a:schemeClr val="bg2"/>
                </a:solidFill>
              </a:defRPr>
            </a:lvl1pPr>
            <a:lvl2pPr marL="360000" indent="-180000">
              <a:buClr>
                <a:schemeClr val="bg1"/>
              </a:buClr>
              <a:defRPr sz="1600">
                <a:solidFill>
                  <a:schemeClr val="bg2"/>
                </a:solidFill>
              </a:defRPr>
            </a:lvl2pPr>
            <a:lvl3pPr marL="540000" indent="-180000">
              <a:buClr>
                <a:schemeClr val="bg1"/>
              </a:buClr>
              <a:defRPr sz="1400">
                <a:solidFill>
                  <a:schemeClr val="bg2"/>
                </a:solidFill>
              </a:defRPr>
            </a:lvl3pPr>
            <a:lvl4pPr marL="720000" indent="-180000">
              <a:buClr>
                <a:schemeClr val="bg1"/>
              </a:buClr>
              <a:defRPr sz="1200">
                <a:solidFill>
                  <a:schemeClr val="bg2"/>
                </a:solidFill>
              </a:defRPr>
            </a:lvl4pPr>
            <a:lvl5pPr marL="900000" indent="-180000">
              <a:buClr>
                <a:schemeClr val="bg1"/>
              </a:buClr>
              <a:defRPr sz="1100">
                <a:solidFill>
                  <a:schemeClr val="bg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07851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wartaal update - Numm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3E9ADD87-59DC-2A44-A4D0-6A5B2990935F}"/>
              </a:ext>
            </a:extLst>
          </p:cNvPr>
          <p:cNvSpPr>
            <a:spLocks noGrp="1"/>
          </p:cNvSpPr>
          <p:nvPr>
            <p:ph idx="1"/>
          </p:nvPr>
        </p:nvSpPr>
        <p:spPr>
          <a:xfrm>
            <a:off x="838200" y="1557338"/>
            <a:ext cx="5105400" cy="2052000"/>
          </a:xfrm>
          <a:solidFill>
            <a:schemeClr val="bg1">
              <a:lumMod val="95000"/>
            </a:schemeClr>
          </a:solidFill>
        </p:spPr>
        <p:txBody>
          <a:bodyPr lIns="144000" tIns="144000" rIns="72000" bIns="72000"/>
          <a:lstStyle>
            <a:lvl1pPr marL="180000" indent="-180000">
              <a:buSzPct val="80000"/>
              <a:buFont typeface="+mj-lt"/>
              <a:buAutoNum type="arabicPeriod"/>
              <a:defRPr sz="1800"/>
            </a:lvl1pPr>
            <a:lvl2pPr marL="360000" indent="-180000">
              <a:defRPr sz="1600"/>
            </a:lvl2pPr>
            <a:lvl3pPr marL="540000" indent="-180000">
              <a:defRPr sz="1400"/>
            </a:lvl3pPr>
            <a:lvl4pPr marL="720000" indent="-180000">
              <a:defRPr sz="1200"/>
            </a:lvl4pPr>
            <a:lvl5pPr marL="900000" indent="-180000">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41B53B13-011A-134C-80C8-A78B9179FD9B}"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11" name="Tijdelijke aanduiding voor inhoud 2">
            <a:extLst>
              <a:ext uri="{FF2B5EF4-FFF2-40B4-BE49-F238E27FC236}">
                <a16:creationId xmlns:a16="http://schemas.microsoft.com/office/drawing/2014/main" id="{AD86DA41-80B1-3C40-A1F8-6EF6405CF03C}"/>
              </a:ext>
            </a:extLst>
          </p:cNvPr>
          <p:cNvSpPr>
            <a:spLocks noGrp="1"/>
          </p:cNvSpPr>
          <p:nvPr>
            <p:ph idx="17"/>
          </p:nvPr>
        </p:nvSpPr>
        <p:spPr>
          <a:xfrm>
            <a:off x="6251575" y="1557338"/>
            <a:ext cx="5105400" cy="2052000"/>
          </a:xfrm>
          <a:solidFill>
            <a:schemeClr val="accent1"/>
          </a:solidFill>
        </p:spPr>
        <p:txBody>
          <a:bodyPr lIns="144000" tIns="144000" rIns="72000" bIns="72000"/>
          <a:lstStyle>
            <a:lvl1pPr marL="180000" indent="-180000">
              <a:buClr>
                <a:schemeClr val="bg1"/>
              </a:buClr>
              <a:buSzPct val="80000"/>
              <a:buFont typeface="+mj-lt"/>
              <a:buAutoNum type="arabicPeriod"/>
              <a:defRPr sz="1800">
                <a:solidFill>
                  <a:schemeClr val="bg2"/>
                </a:solidFill>
              </a:defRPr>
            </a:lvl1pPr>
            <a:lvl2pPr marL="360000" indent="-180000">
              <a:buClr>
                <a:schemeClr val="bg1"/>
              </a:buClr>
              <a:defRPr sz="1600">
                <a:solidFill>
                  <a:schemeClr val="bg2"/>
                </a:solidFill>
              </a:defRPr>
            </a:lvl2pPr>
            <a:lvl3pPr marL="540000" indent="-180000">
              <a:buClr>
                <a:schemeClr val="bg1"/>
              </a:buClr>
              <a:defRPr sz="1400">
                <a:solidFill>
                  <a:schemeClr val="bg2"/>
                </a:solidFill>
              </a:defRPr>
            </a:lvl3pPr>
            <a:lvl4pPr marL="720000" indent="-180000">
              <a:buClr>
                <a:schemeClr val="bg1"/>
              </a:buClr>
              <a:defRPr sz="1200">
                <a:solidFill>
                  <a:schemeClr val="bg2"/>
                </a:solidFill>
              </a:defRPr>
            </a:lvl4pPr>
            <a:lvl5pPr marL="900000" indent="-180000">
              <a:buClr>
                <a:schemeClr val="bg1"/>
              </a:buClr>
              <a:defRPr sz="1100">
                <a:solidFill>
                  <a:schemeClr val="bg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inhoud 2">
            <a:extLst>
              <a:ext uri="{FF2B5EF4-FFF2-40B4-BE49-F238E27FC236}">
                <a16:creationId xmlns:a16="http://schemas.microsoft.com/office/drawing/2014/main" id="{BEE181BD-6713-CF4D-AA8E-CDBE6C69E144}"/>
              </a:ext>
            </a:extLst>
          </p:cNvPr>
          <p:cNvSpPr>
            <a:spLocks noGrp="1"/>
          </p:cNvSpPr>
          <p:nvPr>
            <p:ph idx="18"/>
          </p:nvPr>
        </p:nvSpPr>
        <p:spPr>
          <a:xfrm>
            <a:off x="838200" y="3824298"/>
            <a:ext cx="5105400" cy="2052000"/>
          </a:xfrm>
          <a:solidFill>
            <a:schemeClr val="bg1">
              <a:lumMod val="95000"/>
            </a:schemeClr>
          </a:solidFill>
        </p:spPr>
        <p:txBody>
          <a:bodyPr lIns="144000" tIns="144000" rIns="72000" bIns="72000"/>
          <a:lstStyle>
            <a:lvl1pPr marL="180000" indent="-180000">
              <a:buSzPct val="80000"/>
              <a:buFont typeface="+mj-lt"/>
              <a:buAutoNum type="arabicPeriod"/>
              <a:defRPr sz="1800"/>
            </a:lvl1pPr>
            <a:lvl2pPr marL="360000" indent="-180000">
              <a:defRPr sz="1600"/>
            </a:lvl2pPr>
            <a:lvl3pPr marL="540000" indent="-180000">
              <a:defRPr sz="1400"/>
            </a:lvl3pPr>
            <a:lvl4pPr marL="720000" indent="-180000">
              <a:defRPr sz="1200"/>
            </a:lvl4pPr>
            <a:lvl5pPr marL="900000" indent="-180000">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inhoud 2">
            <a:extLst>
              <a:ext uri="{FF2B5EF4-FFF2-40B4-BE49-F238E27FC236}">
                <a16:creationId xmlns:a16="http://schemas.microsoft.com/office/drawing/2014/main" id="{7C05E5C5-71F4-0240-8C71-66AC9350B5C3}"/>
              </a:ext>
            </a:extLst>
          </p:cNvPr>
          <p:cNvSpPr>
            <a:spLocks noGrp="1"/>
          </p:cNvSpPr>
          <p:nvPr>
            <p:ph idx="19"/>
          </p:nvPr>
        </p:nvSpPr>
        <p:spPr>
          <a:xfrm>
            <a:off x="6251575" y="3824298"/>
            <a:ext cx="5105400" cy="2052000"/>
          </a:xfrm>
          <a:solidFill>
            <a:schemeClr val="accent2"/>
          </a:solidFill>
        </p:spPr>
        <p:txBody>
          <a:bodyPr lIns="144000" tIns="144000" rIns="72000" bIns="72000"/>
          <a:lstStyle>
            <a:lvl1pPr marL="180000" indent="-180000">
              <a:buClr>
                <a:schemeClr val="bg1"/>
              </a:buClr>
              <a:buSzPct val="80000"/>
              <a:buFont typeface="+mj-lt"/>
              <a:buAutoNum type="arabicPeriod"/>
              <a:defRPr sz="1800">
                <a:solidFill>
                  <a:schemeClr val="bg2"/>
                </a:solidFill>
              </a:defRPr>
            </a:lvl1pPr>
            <a:lvl2pPr marL="360000" indent="-180000">
              <a:buClr>
                <a:schemeClr val="bg1"/>
              </a:buClr>
              <a:defRPr sz="1600">
                <a:solidFill>
                  <a:schemeClr val="bg2"/>
                </a:solidFill>
              </a:defRPr>
            </a:lvl2pPr>
            <a:lvl3pPr marL="540000" indent="-180000">
              <a:buClr>
                <a:schemeClr val="bg1"/>
              </a:buClr>
              <a:defRPr sz="1400">
                <a:solidFill>
                  <a:schemeClr val="bg2"/>
                </a:solidFill>
              </a:defRPr>
            </a:lvl3pPr>
            <a:lvl4pPr marL="720000" indent="-180000">
              <a:buClr>
                <a:schemeClr val="bg1"/>
              </a:buClr>
              <a:defRPr sz="1200">
                <a:solidFill>
                  <a:schemeClr val="bg2"/>
                </a:solidFill>
              </a:defRPr>
            </a:lvl4pPr>
            <a:lvl5pPr marL="900000" indent="-180000">
              <a:buClr>
                <a:schemeClr val="bg1"/>
              </a:buClr>
              <a:defRPr sz="1100">
                <a:solidFill>
                  <a:schemeClr val="bg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52065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ijdelijke aanduiding voor tabel 7">
            <a:extLst>
              <a:ext uri="{FF2B5EF4-FFF2-40B4-BE49-F238E27FC236}">
                <a16:creationId xmlns:a16="http://schemas.microsoft.com/office/drawing/2014/main" id="{3E282233-4A7E-9642-9E82-68A98BD0B251}"/>
              </a:ext>
            </a:extLst>
          </p:cNvPr>
          <p:cNvSpPr>
            <a:spLocks noGrp="1"/>
          </p:cNvSpPr>
          <p:nvPr>
            <p:ph type="tbl" sz="quarter" idx="13"/>
          </p:nvPr>
        </p:nvSpPr>
        <p:spPr>
          <a:xfrm>
            <a:off x="831850" y="1557337"/>
            <a:ext cx="10525125" cy="4327525"/>
          </a:xfrm>
          <a:solidFill>
            <a:schemeClr val="bg1">
              <a:lumMod val="95000"/>
            </a:schemeClr>
          </a:solidFill>
        </p:spPr>
        <p:txBody>
          <a:bodyPr anchor="ctr"/>
          <a:lstStyle>
            <a:lvl1pPr marL="0" indent="0" algn="ctr">
              <a:buFontTx/>
              <a:buNone/>
              <a:defRPr sz="800"/>
            </a:lvl1pPr>
          </a:lstStyle>
          <a:p>
            <a:r>
              <a:rPr lang="nl-NL"/>
              <a:t>Klik op het pictogram als u een tabel wilt toevoegen</a:t>
            </a:r>
          </a:p>
        </p:txBody>
      </p:sp>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9F78E7F5-2AB4-DD49-9CFC-30644F70AFB4}"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7" name="Tijdelijke aanduiding voor tekst 8">
            <a:extLst>
              <a:ext uri="{FF2B5EF4-FFF2-40B4-BE49-F238E27FC236}">
                <a16:creationId xmlns:a16="http://schemas.microsoft.com/office/drawing/2014/main" id="{2BD60041-648F-EE4D-BB2F-07F3C91F61F5}"/>
              </a:ext>
            </a:extLst>
          </p:cNvPr>
          <p:cNvSpPr>
            <a:spLocks noGrp="1"/>
          </p:cNvSpPr>
          <p:nvPr>
            <p:ph type="body" sz="quarter" idx="14" hasCustomPrompt="1"/>
          </p:nvPr>
        </p:nvSpPr>
        <p:spPr>
          <a:xfrm>
            <a:off x="838201" y="5920786"/>
            <a:ext cx="5591790" cy="253983"/>
          </a:xfrm>
        </p:spPr>
        <p:txBody>
          <a:bodyPr anchor="ctr"/>
          <a:lstStyle>
            <a:lvl1pPr marL="0" indent="0">
              <a:spcBef>
                <a:spcPts val="0"/>
              </a:spcBef>
              <a:spcAft>
                <a:spcPts val="0"/>
              </a:spcAft>
              <a:buFont typeface="Arial" panose="020B0604020202020204" pitchFamily="34" charset="0"/>
              <a:buNone/>
              <a:defRPr sz="1000" b="0" i="1">
                <a:solidFill>
                  <a:schemeClr val="accent2"/>
                </a:solidFill>
                <a:latin typeface="Calibri Light" panose="020F0302020204030204" pitchFamily="34" charset="0"/>
                <a:cs typeface="Calibri Light" panose="020F0302020204030204" pitchFamily="34" charset="0"/>
              </a:defRPr>
            </a:lvl1pPr>
            <a:lvl2pPr marL="270000" indent="0">
              <a:buNone/>
              <a:defRPr/>
            </a:lvl2pPr>
          </a:lstStyle>
          <a:p>
            <a:pPr lvl="0"/>
            <a:r>
              <a:rPr lang="nl-NL"/>
              <a:t>Bronvermelding</a:t>
            </a:r>
          </a:p>
        </p:txBody>
      </p:sp>
    </p:spTree>
    <p:extLst>
      <p:ext uri="{BB962C8B-B14F-4D97-AF65-F5344CB8AC3E}">
        <p14:creationId xmlns:p14="http://schemas.microsoft.com/office/powerpoint/2010/main" val="1314628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el en tekst">
    <p:spTree>
      <p:nvGrpSpPr>
        <p:cNvPr id="1" name=""/>
        <p:cNvGrpSpPr/>
        <p:nvPr/>
      </p:nvGrpSpPr>
      <p:grpSpPr>
        <a:xfrm>
          <a:off x="0" y="0"/>
          <a:ext cx="0" cy="0"/>
          <a:chOff x="0" y="0"/>
          <a:chExt cx="0" cy="0"/>
        </a:xfrm>
      </p:grpSpPr>
      <p:sp>
        <p:nvSpPr>
          <p:cNvPr id="8" name="Tijdelijke aanduiding voor tabel 7">
            <a:extLst>
              <a:ext uri="{FF2B5EF4-FFF2-40B4-BE49-F238E27FC236}">
                <a16:creationId xmlns:a16="http://schemas.microsoft.com/office/drawing/2014/main" id="{83849754-19E5-024D-9F6A-BFB192082CDB}"/>
              </a:ext>
            </a:extLst>
          </p:cNvPr>
          <p:cNvSpPr>
            <a:spLocks noGrp="1"/>
          </p:cNvSpPr>
          <p:nvPr>
            <p:ph type="tbl" sz="quarter" idx="14"/>
          </p:nvPr>
        </p:nvSpPr>
        <p:spPr>
          <a:xfrm>
            <a:off x="838200" y="1557355"/>
            <a:ext cx="5108575" cy="4327508"/>
          </a:xfrm>
          <a:solidFill>
            <a:schemeClr val="bg1">
              <a:lumMod val="95000"/>
            </a:schemeClr>
          </a:solidFill>
        </p:spPr>
        <p:txBody>
          <a:bodyPr anchor="ctr"/>
          <a:lstStyle>
            <a:lvl1pPr marL="0" indent="0" algn="ctr">
              <a:buFontTx/>
              <a:buNone/>
              <a:defRPr sz="800"/>
            </a:lvl1pPr>
          </a:lstStyle>
          <a:p>
            <a:r>
              <a:rPr lang="nl-NL"/>
              <a:t>Klik op het pictogram als u een tabel wilt toevoegen</a:t>
            </a:r>
          </a:p>
        </p:txBody>
      </p:sp>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66AF9E18-00B3-824E-8126-76EB92050E4F}"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9" name="Tijdelijke aanduiding voor tekst 8">
            <a:extLst>
              <a:ext uri="{FF2B5EF4-FFF2-40B4-BE49-F238E27FC236}">
                <a16:creationId xmlns:a16="http://schemas.microsoft.com/office/drawing/2014/main" id="{B944640A-6838-2A41-87D0-3B67FEE46F0C}"/>
              </a:ext>
            </a:extLst>
          </p:cNvPr>
          <p:cNvSpPr>
            <a:spLocks noGrp="1"/>
          </p:cNvSpPr>
          <p:nvPr>
            <p:ph type="body" sz="quarter" idx="15" hasCustomPrompt="1"/>
          </p:nvPr>
        </p:nvSpPr>
        <p:spPr>
          <a:xfrm>
            <a:off x="838200" y="5920786"/>
            <a:ext cx="5108575" cy="253983"/>
          </a:xfrm>
        </p:spPr>
        <p:txBody>
          <a:bodyPr anchor="ctr"/>
          <a:lstStyle>
            <a:lvl1pPr marL="0" indent="0">
              <a:spcBef>
                <a:spcPts val="0"/>
              </a:spcBef>
              <a:spcAft>
                <a:spcPts val="0"/>
              </a:spcAft>
              <a:buFont typeface="Arial" panose="020B0604020202020204" pitchFamily="34" charset="0"/>
              <a:buNone/>
              <a:defRPr sz="1000" b="0" i="1">
                <a:solidFill>
                  <a:schemeClr val="accent2"/>
                </a:solidFill>
                <a:latin typeface="Calibri Light" panose="020F0302020204030204" pitchFamily="34" charset="0"/>
                <a:cs typeface="Calibri Light" panose="020F0302020204030204" pitchFamily="34" charset="0"/>
              </a:defRPr>
            </a:lvl1pPr>
            <a:lvl2pPr marL="270000" indent="0">
              <a:buNone/>
              <a:defRPr/>
            </a:lvl2pPr>
          </a:lstStyle>
          <a:p>
            <a:pPr lvl="0"/>
            <a:r>
              <a:rPr lang="nl-NL"/>
              <a:t>Bronvermelding</a:t>
            </a:r>
          </a:p>
        </p:txBody>
      </p:sp>
      <p:sp>
        <p:nvSpPr>
          <p:cNvPr id="10" name="Tijdelijke aanduiding voor inhoud 2">
            <a:extLst>
              <a:ext uri="{FF2B5EF4-FFF2-40B4-BE49-F238E27FC236}">
                <a16:creationId xmlns:a16="http://schemas.microsoft.com/office/drawing/2014/main" id="{1EBAF47E-90C4-5C41-A344-2CE1B1DCC663}"/>
              </a:ext>
            </a:extLst>
          </p:cNvPr>
          <p:cNvSpPr>
            <a:spLocks noGrp="1"/>
          </p:cNvSpPr>
          <p:nvPr>
            <p:ph idx="13"/>
          </p:nvPr>
        </p:nvSpPr>
        <p:spPr>
          <a:xfrm>
            <a:off x="6251575" y="1557337"/>
            <a:ext cx="5105400" cy="43270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23611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8" name="Tijdelijke aanduiding voor grafiek 7">
            <a:extLst>
              <a:ext uri="{FF2B5EF4-FFF2-40B4-BE49-F238E27FC236}">
                <a16:creationId xmlns:a16="http://schemas.microsoft.com/office/drawing/2014/main" id="{9BD05C2C-12B6-9B4A-908F-7E136EF5C160}"/>
              </a:ext>
            </a:extLst>
          </p:cNvPr>
          <p:cNvSpPr>
            <a:spLocks noGrp="1"/>
          </p:cNvSpPr>
          <p:nvPr>
            <p:ph type="chart" sz="quarter" idx="13"/>
          </p:nvPr>
        </p:nvSpPr>
        <p:spPr>
          <a:xfrm>
            <a:off x="838200" y="1557337"/>
            <a:ext cx="10515600" cy="4327097"/>
          </a:xfrm>
          <a:solidFill>
            <a:schemeClr val="bg1">
              <a:lumMod val="95000"/>
            </a:schemeClr>
          </a:solidFill>
        </p:spPr>
        <p:txBody>
          <a:bodyPr anchor="ctr"/>
          <a:lstStyle>
            <a:lvl1pPr marL="0" indent="0" algn="ctr">
              <a:buFontTx/>
              <a:buNone/>
              <a:defRPr sz="800"/>
            </a:lvl1pPr>
          </a:lstStyle>
          <a:p>
            <a:r>
              <a:rPr lang="nl-NL"/>
              <a:t>Klik op het pictogram als u een grafiek wilt toevoegen</a:t>
            </a:r>
          </a:p>
        </p:txBody>
      </p:sp>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B736A043-E108-954D-ADCE-2DBF6E1C071D}"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7" name="Tijdelijke aanduiding voor tekst 8">
            <a:extLst>
              <a:ext uri="{FF2B5EF4-FFF2-40B4-BE49-F238E27FC236}">
                <a16:creationId xmlns:a16="http://schemas.microsoft.com/office/drawing/2014/main" id="{BCE895B3-47B4-1941-81A1-1BC8B7386024}"/>
              </a:ext>
            </a:extLst>
          </p:cNvPr>
          <p:cNvSpPr>
            <a:spLocks noGrp="1"/>
          </p:cNvSpPr>
          <p:nvPr>
            <p:ph type="body" sz="quarter" idx="14" hasCustomPrompt="1"/>
          </p:nvPr>
        </p:nvSpPr>
        <p:spPr>
          <a:xfrm>
            <a:off x="838201" y="5920786"/>
            <a:ext cx="5591790" cy="253983"/>
          </a:xfrm>
        </p:spPr>
        <p:txBody>
          <a:bodyPr anchor="ctr"/>
          <a:lstStyle>
            <a:lvl1pPr marL="0" indent="0">
              <a:spcBef>
                <a:spcPts val="0"/>
              </a:spcBef>
              <a:spcAft>
                <a:spcPts val="0"/>
              </a:spcAft>
              <a:buFont typeface="Arial" panose="020B0604020202020204" pitchFamily="34" charset="0"/>
              <a:buNone/>
              <a:defRPr sz="1000" b="0" i="1">
                <a:solidFill>
                  <a:schemeClr val="accent2"/>
                </a:solidFill>
                <a:latin typeface="Calibri Light" panose="020F0302020204030204" pitchFamily="34" charset="0"/>
                <a:cs typeface="Calibri Light" panose="020F0302020204030204" pitchFamily="34" charset="0"/>
              </a:defRPr>
            </a:lvl1pPr>
            <a:lvl2pPr marL="270000" indent="0">
              <a:buNone/>
              <a:defRPr/>
            </a:lvl2pPr>
          </a:lstStyle>
          <a:p>
            <a:pPr lvl="0"/>
            <a:r>
              <a:rPr lang="nl-NL"/>
              <a:t>Bronvermelding</a:t>
            </a:r>
          </a:p>
        </p:txBody>
      </p:sp>
    </p:spTree>
    <p:extLst>
      <p:ext uri="{BB962C8B-B14F-4D97-AF65-F5344CB8AC3E}">
        <p14:creationId xmlns:p14="http://schemas.microsoft.com/office/powerpoint/2010/main" val="2477538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iek en tekst">
    <p:spTree>
      <p:nvGrpSpPr>
        <p:cNvPr id="1" name=""/>
        <p:cNvGrpSpPr/>
        <p:nvPr/>
      </p:nvGrpSpPr>
      <p:grpSpPr>
        <a:xfrm>
          <a:off x="0" y="0"/>
          <a:ext cx="0" cy="0"/>
          <a:chOff x="0" y="0"/>
          <a:chExt cx="0" cy="0"/>
        </a:xfrm>
      </p:grpSpPr>
      <p:sp>
        <p:nvSpPr>
          <p:cNvPr id="9" name="Tijdelijke aanduiding voor grafiek 7">
            <a:extLst>
              <a:ext uri="{FF2B5EF4-FFF2-40B4-BE49-F238E27FC236}">
                <a16:creationId xmlns:a16="http://schemas.microsoft.com/office/drawing/2014/main" id="{045E0B95-C1F9-CB40-AAB1-AA15EB4493F8}"/>
              </a:ext>
            </a:extLst>
          </p:cNvPr>
          <p:cNvSpPr>
            <a:spLocks noGrp="1"/>
          </p:cNvSpPr>
          <p:nvPr>
            <p:ph type="chart" sz="quarter" idx="13"/>
          </p:nvPr>
        </p:nvSpPr>
        <p:spPr>
          <a:xfrm>
            <a:off x="838200" y="1558025"/>
            <a:ext cx="5105400" cy="4326409"/>
          </a:xfrm>
          <a:solidFill>
            <a:schemeClr val="bg1">
              <a:lumMod val="95000"/>
            </a:schemeClr>
          </a:solidFill>
        </p:spPr>
        <p:txBody>
          <a:bodyPr anchor="ctr"/>
          <a:lstStyle>
            <a:lvl1pPr marL="0" indent="0" algn="ctr">
              <a:buFontTx/>
              <a:buNone/>
              <a:defRPr sz="800"/>
            </a:lvl1pPr>
          </a:lstStyle>
          <a:p>
            <a:r>
              <a:rPr lang="nl-NL"/>
              <a:t>Klik op het pictogram als u een grafiek wilt toevoegen</a:t>
            </a:r>
          </a:p>
        </p:txBody>
      </p:sp>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314CA6AE-C509-8B45-9156-A63C1DC80852}"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8" name="Tijdelijke aanduiding voor tekst 8">
            <a:extLst>
              <a:ext uri="{FF2B5EF4-FFF2-40B4-BE49-F238E27FC236}">
                <a16:creationId xmlns:a16="http://schemas.microsoft.com/office/drawing/2014/main" id="{AD6A1AED-2A77-6B48-BC25-D42807C7F95C}"/>
              </a:ext>
            </a:extLst>
          </p:cNvPr>
          <p:cNvSpPr>
            <a:spLocks noGrp="1"/>
          </p:cNvSpPr>
          <p:nvPr>
            <p:ph type="body" sz="quarter" idx="14" hasCustomPrompt="1"/>
          </p:nvPr>
        </p:nvSpPr>
        <p:spPr>
          <a:xfrm>
            <a:off x="838201" y="5920786"/>
            <a:ext cx="5105399" cy="253983"/>
          </a:xfrm>
        </p:spPr>
        <p:txBody>
          <a:bodyPr anchor="ctr"/>
          <a:lstStyle>
            <a:lvl1pPr marL="0" indent="0">
              <a:spcBef>
                <a:spcPts val="0"/>
              </a:spcBef>
              <a:spcAft>
                <a:spcPts val="0"/>
              </a:spcAft>
              <a:buFont typeface="Arial" panose="020B0604020202020204" pitchFamily="34" charset="0"/>
              <a:buNone/>
              <a:defRPr sz="1000" b="0" i="1">
                <a:solidFill>
                  <a:schemeClr val="accent2"/>
                </a:solidFill>
                <a:latin typeface="Calibri Light" panose="020F0302020204030204" pitchFamily="34" charset="0"/>
                <a:cs typeface="Calibri Light" panose="020F0302020204030204" pitchFamily="34" charset="0"/>
              </a:defRPr>
            </a:lvl1pPr>
            <a:lvl2pPr marL="270000" indent="0">
              <a:buNone/>
              <a:defRPr/>
            </a:lvl2pPr>
          </a:lstStyle>
          <a:p>
            <a:pPr lvl="0"/>
            <a:r>
              <a:rPr lang="nl-NL"/>
              <a:t>Bronvermelding</a:t>
            </a:r>
          </a:p>
        </p:txBody>
      </p:sp>
      <p:sp>
        <p:nvSpPr>
          <p:cNvPr id="10" name="Tijdelijke aanduiding voor inhoud 2">
            <a:extLst>
              <a:ext uri="{FF2B5EF4-FFF2-40B4-BE49-F238E27FC236}">
                <a16:creationId xmlns:a16="http://schemas.microsoft.com/office/drawing/2014/main" id="{27AE88AF-D7A3-ED42-8DF5-656CFDC487CF}"/>
              </a:ext>
            </a:extLst>
          </p:cNvPr>
          <p:cNvSpPr>
            <a:spLocks noGrp="1"/>
          </p:cNvSpPr>
          <p:nvPr>
            <p:ph idx="15"/>
          </p:nvPr>
        </p:nvSpPr>
        <p:spPr>
          <a:xfrm>
            <a:off x="6251575" y="1557337"/>
            <a:ext cx="5105400" cy="43270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54531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4F930F8-1104-154F-BCFE-C636E97E7E8A}"/>
              </a:ext>
            </a:extLst>
          </p:cNvPr>
          <p:cNvSpPr>
            <a:spLocks noGrp="1"/>
          </p:cNvSpPr>
          <p:nvPr>
            <p:ph type="media" sz="quarter" idx="14" hasCustomPrompt="1"/>
          </p:nvPr>
        </p:nvSpPr>
        <p:spPr>
          <a:xfrm>
            <a:off x="0" y="0"/>
            <a:ext cx="12192000" cy="6858000"/>
          </a:xfrm>
          <a:solidFill>
            <a:srgbClr val="000000"/>
          </a:solidFill>
        </p:spPr>
        <p:txBody>
          <a:bodyPr anchor="ctr"/>
          <a:lstStyle>
            <a:lvl1pPr marL="0" indent="0" algn="ctr">
              <a:buFontTx/>
              <a:buNone/>
              <a:defRPr sz="1000">
                <a:solidFill>
                  <a:schemeClr val="bg1"/>
                </a:solidFill>
              </a:defRPr>
            </a:lvl1pPr>
          </a:lstStyle>
          <a:p>
            <a:r>
              <a:rPr lang="nl-NL"/>
              <a:t>Video</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lvl1pPr>
              <a:defRPr>
                <a:solidFill>
                  <a:schemeClr val="bg1"/>
                </a:solidFill>
              </a:defRPr>
            </a:lvl1pPr>
          </a:lstStyle>
          <a:p>
            <a:fld id="{6A754443-6A20-0744-8FEB-B0348833444F}"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lvl1pPr>
              <a:defRPr>
                <a:solidFill>
                  <a:schemeClr val="bg1"/>
                </a:solidFill>
              </a:defRPr>
            </a:lvl1p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lvl1pPr>
              <a:defRPr>
                <a:solidFill>
                  <a:schemeClr val="bg1"/>
                </a:solidFill>
              </a:defRPr>
            </a:lvl1pPr>
          </a:lstStyle>
          <a:p>
            <a:fld id="{92EE2E10-9301-6148-B08B-2E928BBC0231}" type="slidenum">
              <a:rPr lang="nl-NL" smtClean="0"/>
              <a:pPr/>
              <a:t>‹nr.›</a:t>
            </a:fld>
            <a:endParaRPr lang="nl-NL"/>
          </a:p>
        </p:txBody>
      </p:sp>
    </p:spTree>
    <p:extLst>
      <p:ext uri="{BB962C8B-B14F-4D97-AF65-F5344CB8AC3E}">
        <p14:creationId xmlns:p14="http://schemas.microsoft.com/office/powerpoint/2010/main" val="642086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ces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55E1E1D9-2C23-7C45-B1D4-17E3AA0333C7}"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11" name="Tijdelijke aanduiding voor tekst 10">
            <a:extLst>
              <a:ext uri="{FF2B5EF4-FFF2-40B4-BE49-F238E27FC236}">
                <a16:creationId xmlns:a16="http://schemas.microsoft.com/office/drawing/2014/main" id="{10288375-43CF-A540-A434-416C024C5C31}"/>
              </a:ext>
            </a:extLst>
          </p:cNvPr>
          <p:cNvSpPr>
            <a:spLocks noGrp="1"/>
          </p:cNvSpPr>
          <p:nvPr>
            <p:ph type="body" sz="quarter" idx="13" hasCustomPrompt="1"/>
          </p:nvPr>
        </p:nvSpPr>
        <p:spPr>
          <a:xfrm>
            <a:off x="841017" y="2167187"/>
            <a:ext cx="3130550" cy="3724026"/>
          </a:xfrm>
          <a:solidFill>
            <a:schemeClr val="accent1">
              <a:alpha val="10000"/>
            </a:schemeClr>
          </a:solidFill>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19" name="Tijdelijke aanduiding voor afbeelding 18">
            <a:extLst>
              <a:ext uri="{FF2B5EF4-FFF2-40B4-BE49-F238E27FC236}">
                <a16:creationId xmlns:a16="http://schemas.microsoft.com/office/drawing/2014/main" id="{FC553DF3-11CF-DD45-8299-11808019DC31}"/>
              </a:ext>
            </a:extLst>
          </p:cNvPr>
          <p:cNvSpPr>
            <a:spLocks noGrp="1"/>
          </p:cNvSpPr>
          <p:nvPr>
            <p:ph type="pic" sz="quarter" idx="18" hasCustomPrompt="1"/>
          </p:nvPr>
        </p:nvSpPr>
        <p:spPr>
          <a:xfrm>
            <a:off x="1806671"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20" name="Tijdelijke aanduiding voor tekst 10">
            <a:extLst>
              <a:ext uri="{FF2B5EF4-FFF2-40B4-BE49-F238E27FC236}">
                <a16:creationId xmlns:a16="http://schemas.microsoft.com/office/drawing/2014/main" id="{1A528A18-99AA-3844-B1E4-B38611AA953F}"/>
              </a:ext>
            </a:extLst>
          </p:cNvPr>
          <p:cNvSpPr>
            <a:spLocks noGrp="1"/>
          </p:cNvSpPr>
          <p:nvPr>
            <p:ph type="body" sz="quarter" idx="19" hasCustomPrompt="1"/>
          </p:nvPr>
        </p:nvSpPr>
        <p:spPr>
          <a:xfrm>
            <a:off x="4530725" y="2167187"/>
            <a:ext cx="3130550" cy="3724026"/>
          </a:xfrm>
          <a:solidFill>
            <a:schemeClr val="accent1">
              <a:alpha val="10000"/>
            </a:schemeClr>
          </a:solidFill>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1" name="Tijdelijke aanduiding voor afbeelding 18">
            <a:extLst>
              <a:ext uri="{FF2B5EF4-FFF2-40B4-BE49-F238E27FC236}">
                <a16:creationId xmlns:a16="http://schemas.microsoft.com/office/drawing/2014/main" id="{902B2F16-E9E3-B145-8626-EECDE7F772DA}"/>
              </a:ext>
            </a:extLst>
          </p:cNvPr>
          <p:cNvSpPr>
            <a:spLocks noGrp="1"/>
          </p:cNvSpPr>
          <p:nvPr>
            <p:ph type="pic" sz="quarter" idx="20" hasCustomPrompt="1"/>
          </p:nvPr>
        </p:nvSpPr>
        <p:spPr>
          <a:xfrm>
            <a:off x="5496379"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22" name="Tijdelijke aanduiding voor tekst 10">
            <a:extLst>
              <a:ext uri="{FF2B5EF4-FFF2-40B4-BE49-F238E27FC236}">
                <a16:creationId xmlns:a16="http://schemas.microsoft.com/office/drawing/2014/main" id="{B2889263-67AA-894A-969A-184905D94B2F}"/>
              </a:ext>
            </a:extLst>
          </p:cNvPr>
          <p:cNvSpPr>
            <a:spLocks noGrp="1"/>
          </p:cNvSpPr>
          <p:nvPr>
            <p:ph type="body" sz="quarter" idx="21" hasCustomPrompt="1"/>
          </p:nvPr>
        </p:nvSpPr>
        <p:spPr>
          <a:xfrm>
            <a:off x="8220433" y="2167187"/>
            <a:ext cx="3130550" cy="3724026"/>
          </a:xfrm>
          <a:solidFill>
            <a:schemeClr val="accent1">
              <a:alpha val="10000"/>
            </a:schemeClr>
          </a:solidFill>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3" name="Tijdelijke aanduiding voor afbeelding 18">
            <a:extLst>
              <a:ext uri="{FF2B5EF4-FFF2-40B4-BE49-F238E27FC236}">
                <a16:creationId xmlns:a16="http://schemas.microsoft.com/office/drawing/2014/main" id="{9F816E95-F9D1-9F43-BA42-44201E2FF4DE}"/>
              </a:ext>
            </a:extLst>
          </p:cNvPr>
          <p:cNvSpPr>
            <a:spLocks noGrp="1"/>
          </p:cNvSpPr>
          <p:nvPr>
            <p:ph type="pic" sz="quarter" idx="22" hasCustomPrompt="1"/>
          </p:nvPr>
        </p:nvSpPr>
        <p:spPr>
          <a:xfrm>
            <a:off x="9186087"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Tree>
    <p:extLst>
      <p:ext uri="{BB962C8B-B14F-4D97-AF65-F5344CB8AC3E}">
        <p14:creationId xmlns:p14="http://schemas.microsoft.com/office/powerpoint/2010/main" val="3999748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A9C5BB70-F98D-AD47-928C-5CBB47DA477C}"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11" name="Tijdelijke aanduiding voor tekst 10">
            <a:extLst>
              <a:ext uri="{FF2B5EF4-FFF2-40B4-BE49-F238E27FC236}">
                <a16:creationId xmlns:a16="http://schemas.microsoft.com/office/drawing/2014/main" id="{10288375-43CF-A540-A434-416C024C5C31}"/>
              </a:ext>
            </a:extLst>
          </p:cNvPr>
          <p:cNvSpPr>
            <a:spLocks noGrp="1"/>
          </p:cNvSpPr>
          <p:nvPr>
            <p:ph type="body" sz="quarter" idx="13" hasCustomPrompt="1"/>
          </p:nvPr>
        </p:nvSpPr>
        <p:spPr>
          <a:xfrm>
            <a:off x="841017" y="2167187"/>
            <a:ext cx="2334890" cy="3724026"/>
          </a:xfrm>
          <a:solidFill>
            <a:schemeClr val="accent1">
              <a:alpha val="10000"/>
            </a:schemeClr>
          </a:solidFill>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19" name="Tijdelijke aanduiding voor afbeelding 18">
            <a:extLst>
              <a:ext uri="{FF2B5EF4-FFF2-40B4-BE49-F238E27FC236}">
                <a16:creationId xmlns:a16="http://schemas.microsoft.com/office/drawing/2014/main" id="{FC553DF3-11CF-DD45-8299-11808019DC31}"/>
              </a:ext>
            </a:extLst>
          </p:cNvPr>
          <p:cNvSpPr>
            <a:spLocks noGrp="1"/>
          </p:cNvSpPr>
          <p:nvPr>
            <p:ph type="pic" sz="quarter" idx="18" hasCustomPrompt="1"/>
          </p:nvPr>
        </p:nvSpPr>
        <p:spPr>
          <a:xfrm>
            <a:off x="1408841"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20" name="Tijdelijke aanduiding voor tekst 10">
            <a:extLst>
              <a:ext uri="{FF2B5EF4-FFF2-40B4-BE49-F238E27FC236}">
                <a16:creationId xmlns:a16="http://schemas.microsoft.com/office/drawing/2014/main" id="{1A528A18-99AA-3844-B1E4-B38611AA953F}"/>
              </a:ext>
            </a:extLst>
          </p:cNvPr>
          <p:cNvSpPr>
            <a:spLocks noGrp="1"/>
          </p:cNvSpPr>
          <p:nvPr>
            <p:ph type="body" sz="quarter" idx="19" hasCustomPrompt="1"/>
          </p:nvPr>
        </p:nvSpPr>
        <p:spPr>
          <a:xfrm>
            <a:off x="3571334" y="2167187"/>
            <a:ext cx="2334890" cy="3724026"/>
          </a:xfrm>
          <a:solidFill>
            <a:schemeClr val="accent1">
              <a:alpha val="10000"/>
            </a:schemeClr>
          </a:solidFill>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a:p>
            <a:pPr lvl="1"/>
            <a:endParaRPr lang="nl-NL"/>
          </a:p>
        </p:txBody>
      </p:sp>
      <p:sp>
        <p:nvSpPr>
          <p:cNvPr id="21" name="Tijdelijke aanduiding voor afbeelding 18">
            <a:extLst>
              <a:ext uri="{FF2B5EF4-FFF2-40B4-BE49-F238E27FC236}">
                <a16:creationId xmlns:a16="http://schemas.microsoft.com/office/drawing/2014/main" id="{902B2F16-E9E3-B145-8626-EECDE7F772DA}"/>
              </a:ext>
            </a:extLst>
          </p:cNvPr>
          <p:cNvSpPr>
            <a:spLocks noGrp="1"/>
          </p:cNvSpPr>
          <p:nvPr>
            <p:ph type="pic" sz="quarter" idx="20" hasCustomPrompt="1"/>
          </p:nvPr>
        </p:nvSpPr>
        <p:spPr>
          <a:xfrm>
            <a:off x="4139158"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22" name="Tijdelijke aanduiding voor tekst 10">
            <a:extLst>
              <a:ext uri="{FF2B5EF4-FFF2-40B4-BE49-F238E27FC236}">
                <a16:creationId xmlns:a16="http://schemas.microsoft.com/office/drawing/2014/main" id="{B2889263-67AA-894A-969A-184905D94B2F}"/>
              </a:ext>
            </a:extLst>
          </p:cNvPr>
          <p:cNvSpPr>
            <a:spLocks noGrp="1"/>
          </p:cNvSpPr>
          <p:nvPr>
            <p:ph type="body" sz="quarter" idx="21" hasCustomPrompt="1"/>
          </p:nvPr>
        </p:nvSpPr>
        <p:spPr>
          <a:xfrm>
            <a:off x="6301651" y="2167187"/>
            <a:ext cx="2334890" cy="3724026"/>
          </a:xfrm>
          <a:solidFill>
            <a:schemeClr val="accent1">
              <a:alpha val="10000"/>
            </a:schemeClr>
          </a:solidFill>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a:p>
            <a:pPr lvl="1"/>
            <a:endParaRPr lang="nl-NL"/>
          </a:p>
        </p:txBody>
      </p:sp>
      <p:sp>
        <p:nvSpPr>
          <p:cNvPr id="23" name="Tijdelijke aanduiding voor afbeelding 18">
            <a:extLst>
              <a:ext uri="{FF2B5EF4-FFF2-40B4-BE49-F238E27FC236}">
                <a16:creationId xmlns:a16="http://schemas.microsoft.com/office/drawing/2014/main" id="{9F816E95-F9D1-9F43-BA42-44201E2FF4DE}"/>
              </a:ext>
            </a:extLst>
          </p:cNvPr>
          <p:cNvSpPr>
            <a:spLocks noGrp="1"/>
          </p:cNvSpPr>
          <p:nvPr>
            <p:ph type="pic" sz="quarter" idx="22" hasCustomPrompt="1"/>
          </p:nvPr>
        </p:nvSpPr>
        <p:spPr>
          <a:xfrm>
            <a:off x="6869475"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12" name="Tijdelijke aanduiding voor tekst 10">
            <a:extLst>
              <a:ext uri="{FF2B5EF4-FFF2-40B4-BE49-F238E27FC236}">
                <a16:creationId xmlns:a16="http://schemas.microsoft.com/office/drawing/2014/main" id="{EC6C6722-80E5-324F-9E86-6D3D183FA894}"/>
              </a:ext>
            </a:extLst>
          </p:cNvPr>
          <p:cNvSpPr>
            <a:spLocks noGrp="1"/>
          </p:cNvSpPr>
          <p:nvPr>
            <p:ph type="body" sz="quarter" idx="23" hasCustomPrompt="1"/>
          </p:nvPr>
        </p:nvSpPr>
        <p:spPr>
          <a:xfrm>
            <a:off x="9031968" y="2167187"/>
            <a:ext cx="2334890" cy="3724026"/>
          </a:xfrm>
          <a:solidFill>
            <a:schemeClr val="accent1">
              <a:alpha val="10000"/>
            </a:schemeClr>
          </a:solidFill>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a:p>
            <a:pPr lvl="1"/>
            <a:endParaRPr lang="nl-NL"/>
          </a:p>
        </p:txBody>
      </p:sp>
      <p:sp>
        <p:nvSpPr>
          <p:cNvPr id="13" name="Tijdelijke aanduiding voor afbeelding 18">
            <a:extLst>
              <a:ext uri="{FF2B5EF4-FFF2-40B4-BE49-F238E27FC236}">
                <a16:creationId xmlns:a16="http://schemas.microsoft.com/office/drawing/2014/main" id="{C6164A25-D20C-0A43-9A19-441CA8FAF04F}"/>
              </a:ext>
            </a:extLst>
          </p:cNvPr>
          <p:cNvSpPr>
            <a:spLocks noGrp="1"/>
          </p:cNvSpPr>
          <p:nvPr>
            <p:ph type="pic" sz="quarter" idx="24" hasCustomPrompt="1"/>
          </p:nvPr>
        </p:nvSpPr>
        <p:spPr>
          <a:xfrm>
            <a:off x="9599792"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Tree>
    <p:extLst>
      <p:ext uri="{BB962C8B-B14F-4D97-AF65-F5344CB8AC3E}">
        <p14:creationId xmlns:p14="http://schemas.microsoft.com/office/powerpoint/2010/main" val="2943953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D291F3D-8C4E-7A42-9D99-8F7042EC2A2E}"/>
              </a:ext>
            </a:extLst>
          </p:cNvPr>
          <p:cNvSpPr>
            <a:spLocks noGrp="1"/>
          </p:cNvSpPr>
          <p:nvPr>
            <p:ph type="dt" sz="half" idx="10"/>
          </p:nvPr>
        </p:nvSpPr>
        <p:spPr/>
        <p:txBody>
          <a:bodyPr/>
          <a:lstStyle>
            <a:lvl1pPr>
              <a:defRPr>
                <a:solidFill>
                  <a:schemeClr val="accent2"/>
                </a:solidFill>
              </a:defRPr>
            </a:lvl1pPr>
          </a:lstStyle>
          <a:p>
            <a:fld id="{A6A05310-8120-9A48-AFF3-5BB0145C63A1}" type="datetime1">
              <a:rPr lang="nl-NL" smtClean="0"/>
              <a:t>2-6-2022</a:t>
            </a:fld>
            <a:endParaRPr lang="nl-NL"/>
          </a:p>
        </p:txBody>
      </p:sp>
      <p:sp>
        <p:nvSpPr>
          <p:cNvPr id="5" name="Tijdelijke aanduiding voor voettekst 4">
            <a:extLst>
              <a:ext uri="{FF2B5EF4-FFF2-40B4-BE49-F238E27FC236}">
                <a16:creationId xmlns:a16="http://schemas.microsoft.com/office/drawing/2014/main" id="{7964ADD6-997D-FD4E-9208-E042A82A15C1}"/>
              </a:ext>
            </a:extLst>
          </p:cNvPr>
          <p:cNvSpPr>
            <a:spLocks noGrp="1"/>
          </p:cNvSpPr>
          <p:nvPr>
            <p:ph type="ftr" sz="quarter" idx="11"/>
          </p:nvPr>
        </p:nvSpPr>
        <p:spPr/>
        <p:txBody>
          <a:bodyPr/>
          <a:lstStyle>
            <a:lvl1pPr>
              <a:defRPr>
                <a:solidFill>
                  <a:schemeClr val="accent2"/>
                </a:solidFill>
              </a:defRPr>
            </a:lvl1p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C4A207F8-C390-1B4C-AEFA-D3CAE4805A05}"/>
              </a:ext>
            </a:extLst>
          </p:cNvPr>
          <p:cNvSpPr>
            <a:spLocks noGrp="1"/>
          </p:cNvSpPr>
          <p:nvPr>
            <p:ph type="sldNum" sz="quarter" idx="12"/>
          </p:nvPr>
        </p:nvSpPr>
        <p:spPr/>
        <p:txBody>
          <a:bodyPr/>
          <a:lstStyle>
            <a:lvl1pPr>
              <a:defRPr>
                <a:solidFill>
                  <a:schemeClr val="accent2"/>
                </a:solidFill>
              </a:defRPr>
            </a:lvl1pPr>
          </a:lstStyle>
          <a:p>
            <a:fld id="{92EE2E10-9301-6148-B08B-2E928BBC0231}" type="slidenum">
              <a:rPr lang="nl-NL" smtClean="0"/>
              <a:pPr/>
              <a:t>‹nr.›</a:t>
            </a:fld>
            <a:endParaRPr lang="nl-NL"/>
          </a:p>
        </p:txBody>
      </p:sp>
      <p:sp>
        <p:nvSpPr>
          <p:cNvPr id="17" name="Titel 1">
            <a:extLst>
              <a:ext uri="{FF2B5EF4-FFF2-40B4-BE49-F238E27FC236}">
                <a16:creationId xmlns:a16="http://schemas.microsoft.com/office/drawing/2014/main" id="{7DAFA237-3929-3846-8984-122DA860A5EA}"/>
              </a:ext>
            </a:extLst>
          </p:cNvPr>
          <p:cNvSpPr>
            <a:spLocks noGrp="1"/>
          </p:cNvSpPr>
          <p:nvPr>
            <p:ph type="title"/>
          </p:nvPr>
        </p:nvSpPr>
        <p:spPr>
          <a:xfrm>
            <a:off x="838199" y="333385"/>
            <a:ext cx="10515599" cy="640181"/>
          </a:xfrm>
        </p:spPr>
        <p:txBody>
          <a:bodyPr/>
          <a:lstStyle>
            <a:lvl1pPr>
              <a:defRPr>
                <a:solidFill>
                  <a:schemeClr val="accent1"/>
                </a:solidFill>
              </a:defRPr>
            </a:lvl1pPr>
          </a:lstStyle>
          <a:p>
            <a:r>
              <a:rPr lang="nl-NL"/>
              <a:t>Klik om stijl te bewerken</a:t>
            </a:r>
          </a:p>
        </p:txBody>
      </p:sp>
      <p:sp>
        <p:nvSpPr>
          <p:cNvPr id="20" name="Tijdelijke aanduiding voor tekst 2">
            <a:extLst>
              <a:ext uri="{FF2B5EF4-FFF2-40B4-BE49-F238E27FC236}">
                <a16:creationId xmlns:a16="http://schemas.microsoft.com/office/drawing/2014/main" id="{08FBA212-7C79-4046-9F6B-A43D5C74E531}"/>
              </a:ext>
            </a:extLst>
          </p:cNvPr>
          <p:cNvSpPr>
            <a:spLocks noGrp="1"/>
          </p:cNvSpPr>
          <p:nvPr>
            <p:ph type="body" sz="quarter" idx="15" hasCustomPrompt="1"/>
          </p:nvPr>
        </p:nvSpPr>
        <p:spPr>
          <a:xfrm>
            <a:off x="838199" y="1555863"/>
            <a:ext cx="9644743" cy="4338208"/>
          </a:xfrm>
          <a:prstGeom prst="rect">
            <a:avLst/>
          </a:prstGeom>
        </p:spPr>
        <p:txBody>
          <a:bodyPr rIns="144000"/>
          <a:lstStyle>
            <a:lvl1pPr marL="0" indent="0">
              <a:spcAft>
                <a:spcPts val="0"/>
              </a:spcAft>
              <a:buNone/>
              <a:defRPr b="0" i="0">
                <a:latin typeface="Calibri Light" panose="020F0302020204030204" pitchFamily="34" charset="0"/>
                <a:cs typeface="Calibri Light" panose="020F0302020204030204" pitchFamily="34" charset="0"/>
              </a:defRPr>
            </a:lvl1pPr>
            <a:lvl2pPr marL="0" indent="0">
              <a:spcAft>
                <a:spcPts val="0"/>
              </a:spcAft>
              <a:buNone/>
              <a:tabLst/>
              <a:defRPr sz="1600" b="0" i="0">
                <a:solidFill>
                  <a:schemeClr val="accent1"/>
                </a:solidFill>
                <a:latin typeface="Calibri Light" panose="020F0302020204030204" pitchFamily="34" charset="0"/>
                <a:cs typeface="Calibri Light" panose="020F0302020204030204" pitchFamily="34" charset="0"/>
              </a:defRPr>
            </a:lvl2pPr>
            <a:lvl3pPr marL="540000" indent="0">
              <a:buNone/>
              <a:defRPr/>
            </a:lvl3pPr>
          </a:lstStyle>
          <a:p>
            <a:pPr lvl="0"/>
            <a:r>
              <a:rPr lang="nl-NL"/>
              <a:t>Klikken om de tekststijl te bewerken</a:t>
            </a:r>
          </a:p>
          <a:p>
            <a:pPr lvl="1"/>
            <a:r>
              <a:rPr lang="nl-NL"/>
              <a:t>Tweede niveau</a:t>
            </a:r>
          </a:p>
        </p:txBody>
      </p:sp>
      <p:pic>
        <p:nvPicPr>
          <p:cNvPr id="8" name="Afbeelding 7">
            <a:extLst>
              <a:ext uri="{FF2B5EF4-FFF2-40B4-BE49-F238E27FC236}">
                <a16:creationId xmlns:a16="http://schemas.microsoft.com/office/drawing/2014/main" id="{271C5F73-DEB9-E944-A996-EC07B847F9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2477" y="6482702"/>
            <a:ext cx="1014497" cy="223682"/>
          </a:xfrm>
          <a:prstGeom prst="rect">
            <a:avLst/>
          </a:prstGeom>
        </p:spPr>
      </p:pic>
    </p:spTree>
    <p:extLst>
      <p:ext uri="{BB962C8B-B14F-4D97-AF65-F5344CB8AC3E}">
        <p14:creationId xmlns:p14="http://schemas.microsoft.com/office/powerpoint/2010/main" val="3105119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7D1BDE4F-8877-4E48-87D1-16616314DCB8}"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11" name="Tijdelijke aanduiding voor tekst 10">
            <a:extLst>
              <a:ext uri="{FF2B5EF4-FFF2-40B4-BE49-F238E27FC236}">
                <a16:creationId xmlns:a16="http://schemas.microsoft.com/office/drawing/2014/main" id="{10288375-43CF-A540-A434-416C024C5C31}"/>
              </a:ext>
            </a:extLst>
          </p:cNvPr>
          <p:cNvSpPr>
            <a:spLocks noGrp="1"/>
          </p:cNvSpPr>
          <p:nvPr>
            <p:ph type="body" sz="quarter" idx="13" hasCustomPrompt="1"/>
          </p:nvPr>
        </p:nvSpPr>
        <p:spPr>
          <a:xfrm>
            <a:off x="841018" y="2167187"/>
            <a:ext cx="1918512" cy="3724026"/>
          </a:xfrm>
          <a:solidFill>
            <a:schemeClr val="accent1">
              <a:alpha val="10000"/>
            </a:schemeClr>
          </a:solidFill>
          <a:ln>
            <a:noFill/>
          </a:ln>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a:p>
            <a:pPr lvl="1"/>
            <a:endParaRPr lang="nl-NL"/>
          </a:p>
        </p:txBody>
      </p:sp>
      <p:sp>
        <p:nvSpPr>
          <p:cNvPr id="19" name="Tijdelijke aanduiding voor afbeelding 18">
            <a:extLst>
              <a:ext uri="{FF2B5EF4-FFF2-40B4-BE49-F238E27FC236}">
                <a16:creationId xmlns:a16="http://schemas.microsoft.com/office/drawing/2014/main" id="{FC553DF3-11CF-DD45-8299-11808019DC31}"/>
              </a:ext>
            </a:extLst>
          </p:cNvPr>
          <p:cNvSpPr>
            <a:spLocks noGrp="1"/>
          </p:cNvSpPr>
          <p:nvPr>
            <p:ph type="pic" sz="quarter" idx="18" hasCustomPrompt="1"/>
          </p:nvPr>
        </p:nvSpPr>
        <p:spPr>
          <a:xfrm>
            <a:off x="1200653"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20" name="Tijdelijke aanduiding voor tekst 10">
            <a:extLst>
              <a:ext uri="{FF2B5EF4-FFF2-40B4-BE49-F238E27FC236}">
                <a16:creationId xmlns:a16="http://schemas.microsoft.com/office/drawing/2014/main" id="{1A528A18-99AA-3844-B1E4-B38611AA953F}"/>
              </a:ext>
            </a:extLst>
          </p:cNvPr>
          <p:cNvSpPr>
            <a:spLocks noGrp="1"/>
          </p:cNvSpPr>
          <p:nvPr>
            <p:ph type="body" sz="quarter" idx="19" hasCustomPrompt="1"/>
          </p:nvPr>
        </p:nvSpPr>
        <p:spPr>
          <a:xfrm>
            <a:off x="2988882" y="2167187"/>
            <a:ext cx="1918512" cy="3724026"/>
          </a:xfrm>
          <a:solidFill>
            <a:schemeClr val="accent1">
              <a:alpha val="10000"/>
            </a:schemeClr>
          </a:solidFill>
          <a:ln>
            <a:noFill/>
          </a:ln>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a:p>
            <a:pPr lvl="1"/>
            <a:endParaRPr lang="nl-NL"/>
          </a:p>
        </p:txBody>
      </p:sp>
      <p:sp>
        <p:nvSpPr>
          <p:cNvPr id="21" name="Tijdelijke aanduiding voor afbeelding 18">
            <a:extLst>
              <a:ext uri="{FF2B5EF4-FFF2-40B4-BE49-F238E27FC236}">
                <a16:creationId xmlns:a16="http://schemas.microsoft.com/office/drawing/2014/main" id="{902B2F16-E9E3-B145-8626-EECDE7F772DA}"/>
              </a:ext>
            </a:extLst>
          </p:cNvPr>
          <p:cNvSpPr>
            <a:spLocks noGrp="1"/>
          </p:cNvSpPr>
          <p:nvPr>
            <p:ph type="pic" sz="quarter" idx="20" hasCustomPrompt="1"/>
          </p:nvPr>
        </p:nvSpPr>
        <p:spPr>
          <a:xfrm>
            <a:off x="3348517"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22" name="Tijdelijke aanduiding voor tekst 10">
            <a:extLst>
              <a:ext uri="{FF2B5EF4-FFF2-40B4-BE49-F238E27FC236}">
                <a16:creationId xmlns:a16="http://schemas.microsoft.com/office/drawing/2014/main" id="{B2889263-67AA-894A-969A-184905D94B2F}"/>
              </a:ext>
            </a:extLst>
          </p:cNvPr>
          <p:cNvSpPr>
            <a:spLocks noGrp="1"/>
          </p:cNvSpPr>
          <p:nvPr>
            <p:ph type="body" sz="quarter" idx="21" hasCustomPrompt="1"/>
          </p:nvPr>
        </p:nvSpPr>
        <p:spPr>
          <a:xfrm>
            <a:off x="5136746" y="2167187"/>
            <a:ext cx="1918512" cy="3724026"/>
          </a:xfrm>
          <a:solidFill>
            <a:schemeClr val="accent1">
              <a:alpha val="10000"/>
            </a:schemeClr>
          </a:solidFill>
          <a:ln>
            <a:noFill/>
          </a:ln>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3" name="Tijdelijke aanduiding voor afbeelding 18">
            <a:extLst>
              <a:ext uri="{FF2B5EF4-FFF2-40B4-BE49-F238E27FC236}">
                <a16:creationId xmlns:a16="http://schemas.microsoft.com/office/drawing/2014/main" id="{9F816E95-F9D1-9F43-BA42-44201E2FF4DE}"/>
              </a:ext>
            </a:extLst>
          </p:cNvPr>
          <p:cNvSpPr>
            <a:spLocks noGrp="1"/>
          </p:cNvSpPr>
          <p:nvPr>
            <p:ph type="pic" sz="quarter" idx="22" hasCustomPrompt="1"/>
          </p:nvPr>
        </p:nvSpPr>
        <p:spPr>
          <a:xfrm>
            <a:off x="5496381"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12" name="Tijdelijke aanduiding voor tekst 10">
            <a:extLst>
              <a:ext uri="{FF2B5EF4-FFF2-40B4-BE49-F238E27FC236}">
                <a16:creationId xmlns:a16="http://schemas.microsoft.com/office/drawing/2014/main" id="{EC6C6722-80E5-324F-9E86-6D3D183FA894}"/>
              </a:ext>
            </a:extLst>
          </p:cNvPr>
          <p:cNvSpPr>
            <a:spLocks noGrp="1"/>
          </p:cNvSpPr>
          <p:nvPr>
            <p:ph type="body" sz="quarter" idx="23" hasCustomPrompt="1"/>
          </p:nvPr>
        </p:nvSpPr>
        <p:spPr>
          <a:xfrm>
            <a:off x="7284610" y="2167187"/>
            <a:ext cx="1918512" cy="3724026"/>
          </a:xfrm>
          <a:solidFill>
            <a:schemeClr val="accent1">
              <a:alpha val="10000"/>
            </a:schemeClr>
          </a:solidFill>
          <a:ln>
            <a:noFill/>
          </a:ln>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13" name="Tijdelijke aanduiding voor afbeelding 18">
            <a:extLst>
              <a:ext uri="{FF2B5EF4-FFF2-40B4-BE49-F238E27FC236}">
                <a16:creationId xmlns:a16="http://schemas.microsoft.com/office/drawing/2014/main" id="{C6164A25-D20C-0A43-9A19-441CA8FAF04F}"/>
              </a:ext>
            </a:extLst>
          </p:cNvPr>
          <p:cNvSpPr>
            <a:spLocks noGrp="1"/>
          </p:cNvSpPr>
          <p:nvPr>
            <p:ph type="pic" sz="quarter" idx="24" hasCustomPrompt="1"/>
          </p:nvPr>
        </p:nvSpPr>
        <p:spPr>
          <a:xfrm>
            <a:off x="7644245"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
        <p:nvSpPr>
          <p:cNvPr id="14" name="Tijdelijke aanduiding voor tekst 10">
            <a:extLst>
              <a:ext uri="{FF2B5EF4-FFF2-40B4-BE49-F238E27FC236}">
                <a16:creationId xmlns:a16="http://schemas.microsoft.com/office/drawing/2014/main" id="{3B84CCB8-A60E-3247-A359-E90F2D53FF79}"/>
              </a:ext>
            </a:extLst>
          </p:cNvPr>
          <p:cNvSpPr>
            <a:spLocks noGrp="1"/>
          </p:cNvSpPr>
          <p:nvPr>
            <p:ph type="body" sz="quarter" idx="25" hasCustomPrompt="1"/>
          </p:nvPr>
        </p:nvSpPr>
        <p:spPr>
          <a:xfrm>
            <a:off x="9432473" y="2167187"/>
            <a:ext cx="1918512" cy="3724026"/>
          </a:xfrm>
          <a:solidFill>
            <a:schemeClr val="accent1">
              <a:alpha val="10000"/>
            </a:schemeClr>
          </a:solidFill>
          <a:ln>
            <a:noFill/>
          </a:ln>
        </p:spPr>
        <p:txBody>
          <a:bodyPr lIns="144000" tIns="900000" rIns="144000" bIns="144000"/>
          <a:lstStyle>
            <a:lvl1pPr marL="0" indent="-15875" algn="ctr">
              <a:spcAft>
                <a:spcPts val="600"/>
              </a:spcAft>
              <a:buFontTx/>
              <a:buNone/>
              <a:tabLst/>
              <a:defRPr sz="20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8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a:p>
            <a:pPr lvl="1"/>
            <a:endParaRPr lang="nl-NL"/>
          </a:p>
        </p:txBody>
      </p:sp>
      <p:sp>
        <p:nvSpPr>
          <p:cNvPr id="15" name="Tijdelijke aanduiding voor afbeelding 18">
            <a:extLst>
              <a:ext uri="{FF2B5EF4-FFF2-40B4-BE49-F238E27FC236}">
                <a16:creationId xmlns:a16="http://schemas.microsoft.com/office/drawing/2014/main" id="{348E99B0-49DF-0645-8CB0-F3E0409F4FCC}"/>
              </a:ext>
            </a:extLst>
          </p:cNvPr>
          <p:cNvSpPr>
            <a:spLocks noGrp="1"/>
          </p:cNvSpPr>
          <p:nvPr>
            <p:ph type="pic" sz="quarter" idx="26" hasCustomPrompt="1"/>
          </p:nvPr>
        </p:nvSpPr>
        <p:spPr>
          <a:xfrm>
            <a:off x="9792105" y="1557338"/>
            <a:ext cx="1199242" cy="1199242"/>
          </a:xfrm>
          <a:prstGeom prst="ellipse">
            <a:avLst/>
          </a:prstGeom>
          <a:solidFill>
            <a:schemeClr val="accent6"/>
          </a:solidFill>
          <a:ln w="12700">
            <a:solidFill>
              <a:schemeClr val="bg1"/>
            </a:solidFill>
          </a:ln>
        </p:spPr>
        <p:txBody>
          <a:bodyPr anchor="ctr"/>
          <a:lstStyle>
            <a:lvl1pPr marL="0" indent="0" algn="ctr">
              <a:buFontTx/>
              <a:buNone/>
              <a:tabLst/>
              <a:defRPr sz="1400">
                <a:solidFill>
                  <a:schemeClr val="bg1"/>
                </a:solidFill>
              </a:defRPr>
            </a:lvl1pPr>
          </a:lstStyle>
          <a:p>
            <a:r>
              <a:rPr lang="nl-NL"/>
              <a:t>Icoon</a:t>
            </a:r>
          </a:p>
        </p:txBody>
      </p:sp>
    </p:spTree>
    <p:extLst>
      <p:ext uri="{BB962C8B-B14F-4D97-AF65-F5344CB8AC3E}">
        <p14:creationId xmlns:p14="http://schemas.microsoft.com/office/powerpoint/2010/main" val="681109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Boll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29DC50B3-6B29-A240-8361-5AE55FBA8701}"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16" name="Tijdelijke aanduiding voor tekst 10">
            <a:extLst>
              <a:ext uri="{FF2B5EF4-FFF2-40B4-BE49-F238E27FC236}">
                <a16:creationId xmlns:a16="http://schemas.microsoft.com/office/drawing/2014/main" id="{B31CC58B-35FE-B34C-93D6-03232C1D91B9}"/>
              </a:ext>
            </a:extLst>
          </p:cNvPr>
          <p:cNvSpPr>
            <a:spLocks noGrp="1"/>
          </p:cNvSpPr>
          <p:nvPr>
            <p:ph type="body" sz="quarter" idx="13" hasCustomPrompt="1"/>
          </p:nvPr>
        </p:nvSpPr>
        <p:spPr>
          <a:xfrm>
            <a:off x="2276407" y="2717569"/>
            <a:ext cx="2811491" cy="2794630"/>
          </a:xfrm>
          <a:prstGeom prst="ellipse">
            <a:avLst/>
          </a:prstGeom>
          <a:solidFill>
            <a:schemeClr val="bg1"/>
          </a:solidFill>
          <a:ln w="50800">
            <a:solidFill>
              <a:schemeClr val="accent1"/>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17" name="Tijdelijke aanduiding voor afbeelding 18">
            <a:extLst>
              <a:ext uri="{FF2B5EF4-FFF2-40B4-BE49-F238E27FC236}">
                <a16:creationId xmlns:a16="http://schemas.microsoft.com/office/drawing/2014/main" id="{ED07D795-7ED6-2849-966A-25AD2D6B55D2}"/>
              </a:ext>
            </a:extLst>
          </p:cNvPr>
          <p:cNvSpPr>
            <a:spLocks noGrp="1"/>
          </p:cNvSpPr>
          <p:nvPr>
            <p:ph type="pic" sz="quarter" idx="18" hasCustomPrompt="1"/>
          </p:nvPr>
        </p:nvSpPr>
        <p:spPr>
          <a:xfrm>
            <a:off x="3184578" y="2811109"/>
            <a:ext cx="995148" cy="995148"/>
          </a:xfrm>
          <a:prstGeom prst="ellipse">
            <a:avLst/>
          </a:prstGeom>
          <a:noFill/>
          <a:ln w="12700">
            <a:noFill/>
          </a:ln>
        </p:spPr>
        <p:txBody>
          <a:bodyPr anchor="ctr"/>
          <a:lstStyle>
            <a:lvl1pPr marL="0" indent="0" algn="ctr">
              <a:buFontTx/>
              <a:buNone/>
              <a:tabLst/>
              <a:defRPr sz="1400">
                <a:solidFill>
                  <a:schemeClr val="tx2"/>
                </a:solidFill>
              </a:defRPr>
            </a:lvl1pPr>
          </a:lstStyle>
          <a:p>
            <a:r>
              <a:rPr lang="nl-NL"/>
              <a:t>Icoon</a:t>
            </a:r>
          </a:p>
        </p:txBody>
      </p:sp>
      <p:sp>
        <p:nvSpPr>
          <p:cNvPr id="18" name="Tijdelijke aanduiding voor tekst 10">
            <a:extLst>
              <a:ext uri="{FF2B5EF4-FFF2-40B4-BE49-F238E27FC236}">
                <a16:creationId xmlns:a16="http://schemas.microsoft.com/office/drawing/2014/main" id="{E6BC9CA1-366A-CC45-9212-240EC437C0BF}"/>
              </a:ext>
            </a:extLst>
          </p:cNvPr>
          <p:cNvSpPr>
            <a:spLocks noGrp="1"/>
          </p:cNvSpPr>
          <p:nvPr>
            <p:ph type="body" sz="quarter" idx="19" hasCustomPrompt="1"/>
          </p:nvPr>
        </p:nvSpPr>
        <p:spPr>
          <a:xfrm>
            <a:off x="4700414" y="1557337"/>
            <a:ext cx="2811491" cy="2794630"/>
          </a:xfrm>
          <a:prstGeom prst="ellipse">
            <a:avLst/>
          </a:prstGeom>
          <a:solidFill>
            <a:schemeClr val="bg1"/>
          </a:solidFill>
          <a:ln w="50800">
            <a:solidFill>
              <a:schemeClr val="accent6"/>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19" name="Tijdelijke aanduiding voor afbeelding 18">
            <a:extLst>
              <a:ext uri="{FF2B5EF4-FFF2-40B4-BE49-F238E27FC236}">
                <a16:creationId xmlns:a16="http://schemas.microsoft.com/office/drawing/2014/main" id="{D00FD0C4-A75E-6146-A31B-6CF32CA1596B}"/>
              </a:ext>
            </a:extLst>
          </p:cNvPr>
          <p:cNvSpPr>
            <a:spLocks noGrp="1"/>
          </p:cNvSpPr>
          <p:nvPr>
            <p:ph type="pic" sz="quarter" idx="20" hasCustomPrompt="1"/>
          </p:nvPr>
        </p:nvSpPr>
        <p:spPr>
          <a:xfrm>
            <a:off x="5608585" y="1628457"/>
            <a:ext cx="995148" cy="995148"/>
          </a:xfrm>
          <a:prstGeom prst="ellipse">
            <a:avLst/>
          </a:prstGeom>
          <a:noFill/>
          <a:ln w="12700">
            <a:noFill/>
          </a:ln>
        </p:spPr>
        <p:txBody>
          <a:bodyPr anchor="ctr"/>
          <a:lstStyle>
            <a:lvl1pPr marL="0" indent="0" algn="ctr">
              <a:buFontTx/>
              <a:buNone/>
              <a:tabLst/>
              <a:defRPr sz="1400">
                <a:solidFill>
                  <a:schemeClr val="tx2"/>
                </a:solidFill>
              </a:defRPr>
            </a:lvl1pPr>
          </a:lstStyle>
          <a:p>
            <a:r>
              <a:rPr lang="nl-NL"/>
              <a:t>Icoon</a:t>
            </a:r>
          </a:p>
        </p:txBody>
      </p:sp>
      <p:sp>
        <p:nvSpPr>
          <p:cNvPr id="20" name="Tijdelijke aanduiding voor tekst 10">
            <a:extLst>
              <a:ext uri="{FF2B5EF4-FFF2-40B4-BE49-F238E27FC236}">
                <a16:creationId xmlns:a16="http://schemas.microsoft.com/office/drawing/2014/main" id="{95B33CFB-77D1-5F4E-9CAE-69DD38BEA2FD}"/>
              </a:ext>
            </a:extLst>
          </p:cNvPr>
          <p:cNvSpPr>
            <a:spLocks noGrp="1"/>
          </p:cNvSpPr>
          <p:nvPr>
            <p:ph type="body" sz="quarter" idx="21" hasCustomPrompt="1"/>
          </p:nvPr>
        </p:nvSpPr>
        <p:spPr>
          <a:xfrm>
            <a:off x="6916369" y="2954652"/>
            <a:ext cx="2811491" cy="2794630"/>
          </a:xfrm>
          <a:prstGeom prst="ellipse">
            <a:avLst/>
          </a:prstGeom>
          <a:solidFill>
            <a:schemeClr val="bg1"/>
          </a:solidFill>
          <a:ln w="50800">
            <a:solidFill>
              <a:schemeClr val="accent2"/>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1" name="Tijdelijke aanduiding voor afbeelding 18">
            <a:extLst>
              <a:ext uri="{FF2B5EF4-FFF2-40B4-BE49-F238E27FC236}">
                <a16:creationId xmlns:a16="http://schemas.microsoft.com/office/drawing/2014/main" id="{CC88F231-AF69-5941-A45A-8DE4784237B1}"/>
              </a:ext>
            </a:extLst>
          </p:cNvPr>
          <p:cNvSpPr>
            <a:spLocks noGrp="1"/>
          </p:cNvSpPr>
          <p:nvPr>
            <p:ph type="pic" sz="quarter" idx="22" hasCustomPrompt="1"/>
          </p:nvPr>
        </p:nvSpPr>
        <p:spPr>
          <a:xfrm>
            <a:off x="7824540" y="3025772"/>
            <a:ext cx="995148" cy="995148"/>
          </a:xfrm>
          <a:prstGeom prst="ellipse">
            <a:avLst/>
          </a:prstGeom>
          <a:noFill/>
          <a:ln w="12700">
            <a:noFill/>
          </a:ln>
        </p:spPr>
        <p:txBody>
          <a:bodyPr anchor="ctr"/>
          <a:lstStyle>
            <a:lvl1pPr marL="0" indent="0" algn="ctr">
              <a:buFontTx/>
              <a:buNone/>
              <a:tabLst/>
              <a:defRPr sz="1400">
                <a:solidFill>
                  <a:schemeClr val="tx2"/>
                </a:solidFill>
              </a:defRPr>
            </a:lvl1pPr>
          </a:lstStyle>
          <a:p>
            <a:r>
              <a:rPr lang="nl-NL"/>
              <a:t>Icoon</a:t>
            </a:r>
          </a:p>
        </p:txBody>
      </p:sp>
    </p:spTree>
    <p:extLst>
      <p:ext uri="{BB962C8B-B14F-4D97-AF65-F5344CB8AC3E}">
        <p14:creationId xmlns:p14="http://schemas.microsoft.com/office/powerpoint/2010/main" val="4140393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Boll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E86052F4-87FB-464F-83F6-758E51EBD6D8}"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28" name="Tijdelijke aanduiding voor tekst 10">
            <a:extLst>
              <a:ext uri="{FF2B5EF4-FFF2-40B4-BE49-F238E27FC236}">
                <a16:creationId xmlns:a16="http://schemas.microsoft.com/office/drawing/2014/main" id="{779192B7-A228-7A45-A799-2E8934A3DFD5}"/>
              </a:ext>
            </a:extLst>
          </p:cNvPr>
          <p:cNvSpPr>
            <a:spLocks noGrp="1"/>
          </p:cNvSpPr>
          <p:nvPr>
            <p:ph type="body" sz="quarter" idx="19" hasCustomPrompt="1"/>
          </p:nvPr>
        </p:nvSpPr>
        <p:spPr>
          <a:xfrm>
            <a:off x="5742918" y="1643612"/>
            <a:ext cx="2620548" cy="2604832"/>
          </a:xfrm>
          <a:prstGeom prst="ellipse">
            <a:avLst/>
          </a:prstGeom>
          <a:solidFill>
            <a:schemeClr val="bg1"/>
          </a:solidFill>
          <a:ln w="50800">
            <a:solidFill>
              <a:schemeClr val="accent1"/>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9" name="Tijdelijke aanduiding voor afbeelding 18">
            <a:extLst>
              <a:ext uri="{FF2B5EF4-FFF2-40B4-BE49-F238E27FC236}">
                <a16:creationId xmlns:a16="http://schemas.microsoft.com/office/drawing/2014/main" id="{444FF8DA-B39E-3A42-87CF-FB9BD75FFA23}"/>
              </a:ext>
            </a:extLst>
          </p:cNvPr>
          <p:cNvSpPr>
            <a:spLocks noGrp="1"/>
          </p:cNvSpPr>
          <p:nvPr>
            <p:ph type="pic" sz="quarter" idx="20" hasCustomPrompt="1"/>
          </p:nvPr>
        </p:nvSpPr>
        <p:spPr>
          <a:xfrm>
            <a:off x="6589411" y="1714732"/>
            <a:ext cx="927562" cy="927562"/>
          </a:xfrm>
          <a:prstGeom prst="ellipse">
            <a:avLst/>
          </a:prstGeom>
          <a:noFill/>
          <a:ln w="12700">
            <a:noFill/>
          </a:ln>
        </p:spPr>
        <p:txBody>
          <a:bodyPr anchor="ctr"/>
          <a:lstStyle>
            <a:lvl1pPr marL="0" indent="0" algn="ctr">
              <a:buFontTx/>
              <a:buNone/>
              <a:tabLst/>
              <a:defRPr sz="1400">
                <a:solidFill>
                  <a:schemeClr val="tx2"/>
                </a:solidFill>
              </a:defRPr>
            </a:lvl1pPr>
          </a:lstStyle>
          <a:p>
            <a:r>
              <a:rPr lang="nl-NL"/>
              <a:t>Icoon</a:t>
            </a:r>
          </a:p>
        </p:txBody>
      </p:sp>
      <p:sp>
        <p:nvSpPr>
          <p:cNvPr id="30" name="Tijdelijke aanduiding voor tekst 10">
            <a:extLst>
              <a:ext uri="{FF2B5EF4-FFF2-40B4-BE49-F238E27FC236}">
                <a16:creationId xmlns:a16="http://schemas.microsoft.com/office/drawing/2014/main" id="{5FCAD9C9-5DD2-8D46-AB83-20799573D537}"/>
              </a:ext>
            </a:extLst>
          </p:cNvPr>
          <p:cNvSpPr>
            <a:spLocks noGrp="1"/>
          </p:cNvSpPr>
          <p:nvPr>
            <p:ph type="body" sz="quarter" idx="21" hasCustomPrompt="1"/>
          </p:nvPr>
        </p:nvSpPr>
        <p:spPr>
          <a:xfrm>
            <a:off x="8023259" y="2506033"/>
            <a:ext cx="3024303" cy="3006166"/>
          </a:xfrm>
          <a:prstGeom prst="ellipse">
            <a:avLst/>
          </a:prstGeom>
          <a:solidFill>
            <a:schemeClr val="bg1"/>
          </a:solidFill>
          <a:ln w="50800">
            <a:solidFill>
              <a:schemeClr val="accent2"/>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31" name="Tijdelijke aanduiding voor afbeelding 18">
            <a:extLst>
              <a:ext uri="{FF2B5EF4-FFF2-40B4-BE49-F238E27FC236}">
                <a16:creationId xmlns:a16="http://schemas.microsoft.com/office/drawing/2014/main" id="{F3FCA50D-C1D5-B040-A76B-9769E057F4EE}"/>
              </a:ext>
            </a:extLst>
          </p:cNvPr>
          <p:cNvSpPr>
            <a:spLocks noGrp="1"/>
          </p:cNvSpPr>
          <p:nvPr>
            <p:ph type="pic" sz="quarter" idx="22" hasCustomPrompt="1"/>
          </p:nvPr>
        </p:nvSpPr>
        <p:spPr>
          <a:xfrm>
            <a:off x="9000173" y="2577153"/>
            <a:ext cx="1070474" cy="1070474"/>
          </a:xfrm>
          <a:prstGeom prst="ellipse">
            <a:avLst/>
          </a:prstGeom>
          <a:noFill/>
          <a:ln w="12700">
            <a:noFill/>
          </a:ln>
        </p:spPr>
        <p:txBody>
          <a:bodyPr anchor="ctr"/>
          <a:lstStyle>
            <a:lvl1pPr marL="0" indent="0" algn="ctr">
              <a:buFontTx/>
              <a:buNone/>
              <a:tabLst/>
              <a:defRPr sz="1400">
                <a:solidFill>
                  <a:schemeClr val="tx2"/>
                </a:solidFill>
              </a:defRPr>
            </a:lvl1pPr>
          </a:lstStyle>
          <a:p>
            <a:r>
              <a:rPr lang="nl-NL"/>
              <a:t>Icoon</a:t>
            </a:r>
          </a:p>
        </p:txBody>
      </p:sp>
      <p:sp>
        <p:nvSpPr>
          <p:cNvPr id="32" name="Tijdelijke aanduiding voor tekst 10">
            <a:extLst>
              <a:ext uri="{FF2B5EF4-FFF2-40B4-BE49-F238E27FC236}">
                <a16:creationId xmlns:a16="http://schemas.microsoft.com/office/drawing/2014/main" id="{70B70F5A-9F29-0840-9F8A-28F526DC69AD}"/>
              </a:ext>
            </a:extLst>
          </p:cNvPr>
          <p:cNvSpPr>
            <a:spLocks noGrp="1"/>
          </p:cNvSpPr>
          <p:nvPr>
            <p:ph type="body" sz="quarter" idx="23" hasCustomPrompt="1"/>
          </p:nvPr>
        </p:nvSpPr>
        <p:spPr>
          <a:xfrm>
            <a:off x="976481" y="2144544"/>
            <a:ext cx="3024303" cy="3006166"/>
          </a:xfrm>
          <a:prstGeom prst="ellipse">
            <a:avLst/>
          </a:prstGeom>
          <a:solidFill>
            <a:schemeClr val="bg1"/>
          </a:solidFill>
          <a:ln w="50800">
            <a:solidFill>
              <a:schemeClr val="accent6"/>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33" name="Tijdelijke aanduiding voor afbeelding 18">
            <a:extLst>
              <a:ext uri="{FF2B5EF4-FFF2-40B4-BE49-F238E27FC236}">
                <a16:creationId xmlns:a16="http://schemas.microsoft.com/office/drawing/2014/main" id="{3FC91B18-BD30-9341-A0B6-59437C789F79}"/>
              </a:ext>
            </a:extLst>
          </p:cNvPr>
          <p:cNvSpPr>
            <a:spLocks noGrp="1"/>
          </p:cNvSpPr>
          <p:nvPr>
            <p:ph type="pic" sz="quarter" idx="24" hasCustomPrompt="1"/>
          </p:nvPr>
        </p:nvSpPr>
        <p:spPr>
          <a:xfrm>
            <a:off x="1953395" y="2215664"/>
            <a:ext cx="1070474" cy="1070474"/>
          </a:xfrm>
          <a:prstGeom prst="ellipse">
            <a:avLst/>
          </a:prstGeom>
          <a:noFill/>
          <a:ln w="12700">
            <a:noFill/>
          </a:ln>
        </p:spPr>
        <p:txBody>
          <a:bodyPr anchor="ctr"/>
          <a:lstStyle>
            <a:lvl1pPr marL="0" indent="0" algn="ctr">
              <a:buFontTx/>
              <a:buNone/>
              <a:tabLst/>
              <a:defRPr sz="1400">
                <a:solidFill>
                  <a:schemeClr val="tx2"/>
                </a:solidFill>
              </a:defRPr>
            </a:lvl1pPr>
          </a:lstStyle>
          <a:p>
            <a:r>
              <a:rPr lang="nl-NL"/>
              <a:t>Icoon</a:t>
            </a:r>
          </a:p>
        </p:txBody>
      </p:sp>
      <p:sp>
        <p:nvSpPr>
          <p:cNvPr id="34" name="Tijdelijke aanduiding voor tekst 10">
            <a:extLst>
              <a:ext uri="{FF2B5EF4-FFF2-40B4-BE49-F238E27FC236}">
                <a16:creationId xmlns:a16="http://schemas.microsoft.com/office/drawing/2014/main" id="{DB104064-20DF-CF4A-9415-F55C10400171}"/>
              </a:ext>
            </a:extLst>
          </p:cNvPr>
          <p:cNvSpPr>
            <a:spLocks noGrp="1"/>
          </p:cNvSpPr>
          <p:nvPr>
            <p:ph type="body" sz="quarter" idx="25" hasCustomPrompt="1"/>
          </p:nvPr>
        </p:nvSpPr>
        <p:spPr>
          <a:xfrm>
            <a:off x="3774084" y="3212549"/>
            <a:ext cx="2620548" cy="2604832"/>
          </a:xfrm>
          <a:prstGeom prst="ellipse">
            <a:avLst/>
          </a:prstGeom>
          <a:solidFill>
            <a:schemeClr val="bg1"/>
          </a:solidFill>
          <a:ln w="50800">
            <a:solidFill>
              <a:schemeClr val="tx1">
                <a:lumMod val="65000"/>
                <a:lumOff val="35000"/>
              </a:schemeClr>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35" name="Tijdelijke aanduiding voor afbeelding 18">
            <a:extLst>
              <a:ext uri="{FF2B5EF4-FFF2-40B4-BE49-F238E27FC236}">
                <a16:creationId xmlns:a16="http://schemas.microsoft.com/office/drawing/2014/main" id="{E705CEDD-1A59-1043-AEA8-4ED7A74EBFE7}"/>
              </a:ext>
            </a:extLst>
          </p:cNvPr>
          <p:cNvSpPr>
            <a:spLocks noGrp="1"/>
          </p:cNvSpPr>
          <p:nvPr>
            <p:ph type="pic" sz="quarter" idx="26" hasCustomPrompt="1"/>
          </p:nvPr>
        </p:nvSpPr>
        <p:spPr>
          <a:xfrm>
            <a:off x="4620577" y="3283669"/>
            <a:ext cx="927562" cy="927562"/>
          </a:xfrm>
          <a:prstGeom prst="ellipse">
            <a:avLst/>
          </a:prstGeom>
          <a:noFill/>
          <a:ln w="12700">
            <a:noFill/>
          </a:ln>
        </p:spPr>
        <p:txBody>
          <a:bodyPr anchor="ctr"/>
          <a:lstStyle>
            <a:lvl1pPr marL="0" indent="0" algn="ctr">
              <a:buFontTx/>
              <a:buNone/>
              <a:tabLst/>
              <a:defRPr sz="1400">
                <a:solidFill>
                  <a:schemeClr val="tx2"/>
                </a:solidFill>
              </a:defRPr>
            </a:lvl1pPr>
          </a:lstStyle>
          <a:p>
            <a:r>
              <a:rPr lang="nl-NL"/>
              <a:t>Icoon</a:t>
            </a:r>
          </a:p>
        </p:txBody>
      </p:sp>
    </p:spTree>
    <p:extLst>
      <p:ext uri="{BB962C8B-B14F-4D97-AF65-F5344CB8AC3E}">
        <p14:creationId xmlns:p14="http://schemas.microsoft.com/office/powerpoint/2010/main" val="115868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Boll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2902B67B-7D09-4745-B1C4-E39ABD1DFCBD}"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20" name="Tijdelijke aanduiding voor tekst 10">
            <a:extLst>
              <a:ext uri="{FF2B5EF4-FFF2-40B4-BE49-F238E27FC236}">
                <a16:creationId xmlns:a16="http://schemas.microsoft.com/office/drawing/2014/main" id="{41B98263-B097-994E-99C0-6FB87DC30CCB}"/>
              </a:ext>
            </a:extLst>
          </p:cNvPr>
          <p:cNvSpPr>
            <a:spLocks noGrp="1"/>
          </p:cNvSpPr>
          <p:nvPr>
            <p:ph type="body" sz="quarter" idx="19" hasCustomPrompt="1"/>
          </p:nvPr>
        </p:nvSpPr>
        <p:spPr>
          <a:xfrm>
            <a:off x="4940145" y="3041209"/>
            <a:ext cx="2620548" cy="2604832"/>
          </a:xfrm>
          <a:prstGeom prst="ellipse">
            <a:avLst/>
          </a:prstGeom>
          <a:solidFill>
            <a:schemeClr val="bg1"/>
          </a:solidFill>
          <a:ln w="50800">
            <a:solidFill>
              <a:schemeClr val="accent1"/>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3" name="Tijdelijke aanduiding voor afbeelding 18">
            <a:extLst>
              <a:ext uri="{FF2B5EF4-FFF2-40B4-BE49-F238E27FC236}">
                <a16:creationId xmlns:a16="http://schemas.microsoft.com/office/drawing/2014/main" id="{D73F5B7D-8533-CB4A-9E68-820D79BF8C39}"/>
              </a:ext>
            </a:extLst>
          </p:cNvPr>
          <p:cNvSpPr>
            <a:spLocks noGrp="1"/>
          </p:cNvSpPr>
          <p:nvPr>
            <p:ph type="pic" sz="quarter" idx="20" hasCustomPrompt="1"/>
          </p:nvPr>
        </p:nvSpPr>
        <p:spPr>
          <a:xfrm>
            <a:off x="5786638" y="3112329"/>
            <a:ext cx="927562" cy="927562"/>
          </a:xfrm>
          <a:prstGeom prst="ellipse">
            <a:avLst/>
          </a:prstGeom>
          <a:solidFill>
            <a:schemeClr val="bg1"/>
          </a:solidFill>
          <a:ln w="12700">
            <a:noFill/>
          </a:ln>
        </p:spPr>
        <p:txBody>
          <a:bodyPr anchor="ctr"/>
          <a:lstStyle>
            <a:lvl1pPr marL="0" indent="0" algn="ctr">
              <a:buFontTx/>
              <a:buNone/>
              <a:tabLst/>
              <a:defRPr sz="1400">
                <a:solidFill>
                  <a:schemeClr val="tx2"/>
                </a:solidFill>
              </a:defRPr>
            </a:lvl1pPr>
          </a:lstStyle>
          <a:p>
            <a:r>
              <a:rPr lang="nl-NL"/>
              <a:t>Icoon</a:t>
            </a:r>
          </a:p>
        </p:txBody>
      </p:sp>
      <p:sp>
        <p:nvSpPr>
          <p:cNvPr id="24" name="Tijdelijke aanduiding voor tekst 10">
            <a:extLst>
              <a:ext uri="{FF2B5EF4-FFF2-40B4-BE49-F238E27FC236}">
                <a16:creationId xmlns:a16="http://schemas.microsoft.com/office/drawing/2014/main" id="{10E652FE-4E2D-1545-A2BB-C804E2F5ED4A}"/>
              </a:ext>
            </a:extLst>
          </p:cNvPr>
          <p:cNvSpPr>
            <a:spLocks noGrp="1"/>
          </p:cNvSpPr>
          <p:nvPr>
            <p:ph type="body" sz="quarter" idx="23" hasCustomPrompt="1"/>
          </p:nvPr>
        </p:nvSpPr>
        <p:spPr>
          <a:xfrm>
            <a:off x="2397173" y="1559327"/>
            <a:ext cx="3024303" cy="3006166"/>
          </a:xfrm>
          <a:prstGeom prst="ellipse">
            <a:avLst/>
          </a:prstGeom>
          <a:solidFill>
            <a:schemeClr val="bg1"/>
          </a:solidFill>
          <a:ln w="50800">
            <a:solidFill>
              <a:schemeClr val="accent4"/>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5" name="Tijdelijke aanduiding voor afbeelding 18">
            <a:extLst>
              <a:ext uri="{FF2B5EF4-FFF2-40B4-BE49-F238E27FC236}">
                <a16:creationId xmlns:a16="http://schemas.microsoft.com/office/drawing/2014/main" id="{EF39E47B-4F00-A142-8EBA-9A2D50FF4B8A}"/>
              </a:ext>
            </a:extLst>
          </p:cNvPr>
          <p:cNvSpPr>
            <a:spLocks noGrp="1"/>
          </p:cNvSpPr>
          <p:nvPr>
            <p:ph type="pic" sz="quarter" idx="24" hasCustomPrompt="1"/>
          </p:nvPr>
        </p:nvSpPr>
        <p:spPr>
          <a:xfrm>
            <a:off x="3374087" y="1630447"/>
            <a:ext cx="1070474" cy="1070474"/>
          </a:xfrm>
          <a:prstGeom prst="ellipse">
            <a:avLst/>
          </a:prstGeom>
          <a:solidFill>
            <a:schemeClr val="bg1"/>
          </a:solidFill>
          <a:ln w="12700">
            <a:noFill/>
          </a:ln>
        </p:spPr>
        <p:txBody>
          <a:bodyPr anchor="ctr"/>
          <a:lstStyle>
            <a:lvl1pPr marL="0" indent="0" algn="ctr">
              <a:buFontTx/>
              <a:buNone/>
              <a:tabLst/>
              <a:defRPr sz="1400">
                <a:solidFill>
                  <a:schemeClr val="tx2"/>
                </a:solidFill>
              </a:defRPr>
            </a:lvl1pPr>
          </a:lstStyle>
          <a:p>
            <a:r>
              <a:rPr lang="nl-NL"/>
              <a:t>Icoon</a:t>
            </a:r>
          </a:p>
        </p:txBody>
      </p:sp>
      <p:sp>
        <p:nvSpPr>
          <p:cNvPr id="26" name="Tijdelijke aanduiding voor tekst 10">
            <a:extLst>
              <a:ext uri="{FF2B5EF4-FFF2-40B4-BE49-F238E27FC236}">
                <a16:creationId xmlns:a16="http://schemas.microsoft.com/office/drawing/2014/main" id="{DDFB8F3D-21FF-6B48-AA2C-3DEA1B4C44EB}"/>
              </a:ext>
            </a:extLst>
          </p:cNvPr>
          <p:cNvSpPr>
            <a:spLocks noGrp="1"/>
          </p:cNvSpPr>
          <p:nvPr>
            <p:ph type="body" sz="quarter" idx="25" hasCustomPrompt="1"/>
          </p:nvPr>
        </p:nvSpPr>
        <p:spPr>
          <a:xfrm>
            <a:off x="833756" y="3608763"/>
            <a:ext cx="2620548" cy="2604832"/>
          </a:xfrm>
          <a:prstGeom prst="ellipse">
            <a:avLst/>
          </a:prstGeom>
          <a:solidFill>
            <a:schemeClr val="bg1"/>
          </a:solidFill>
          <a:ln w="50800">
            <a:solidFill>
              <a:schemeClr val="accent2"/>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7" name="Tijdelijke aanduiding voor afbeelding 18">
            <a:extLst>
              <a:ext uri="{FF2B5EF4-FFF2-40B4-BE49-F238E27FC236}">
                <a16:creationId xmlns:a16="http://schemas.microsoft.com/office/drawing/2014/main" id="{A6CB5425-A6D7-4F4A-AD14-8CD45584C703}"/>
              </a:ext>
            </a:extLst>
          </p:cNvPr>
          <p:cNvSpPr>
            <a:spLocks noGrp="1"/>
          </p:cNvSpPr>
          <p:nvPr>
            <p:ph type="pic" sz="quarter" idx="26" hasCustomPrompt="1"/>
          </p:nvPr>
        </p:nvSpPr>
        <p:spPr>
          <a:xfrm>
            <a:off x="1680249" y="3679883"/>
            <a:ext cx="927562" cy="927562"/>
          </a:xfrm>
          <a:prstGeom prst="ellipse">
            <a:avLst/>
          </a:prstGeom>
          <a:solidFill>
            <a:schemeClr val="bg1"/>
          </a:solidFill>
          <a:ln w="12700">
            <a:noFill/>
          </a:ln>
        </p:spPr>
        <p:txBody>
          <a:bodyPr anchor="ctr"/>
          <a:lstStyle>
            <a:lvl1pPr marL="0" indent="0" algn="ctr">
              <a:buFontTx/>
              <a:buNone/>
              <a:tabLst/>
              <a:defRPr sz="1400">
                <a:solidFill>
                  <a:schemeClr val="tx2"/>
                </a:solidFill>
              </a:defRPr>
            </a:lvl1pPr>
          </a:lstStyle>
          <a:p>
            <a:r>
              <a:rPr lang="nl-NL"/>
              <a:t>Icoon</a:t>
            </a:r>
          </a:p>
        </p:txBody>
      </p:sp>
      <p:sp>
        <p:nvSpPr>
          <p:cNvPr id="28" name="Tijdelijke aanduiding voor tekst 10">
            <a:extLst>
              <a:ext uri="{FF2B5EF4-FFF2-40B4-BE49-F238E27FC236}">
                <a16:creationId xmlns:a16="http://schemas.microsoft.com/office/drawing/2014/main" id="{FCA4218B-4943-BF48-9FCB-F23840AD72CD}"/>
              </a:ext>
            </a:extLst>
          </p:cNvPr>
          <p:cNvSpPr>
            <a:spLocks noGrp="1"/>
          </p:cNvSpPr>
          <p:nvPr>
            <p:ph type="body" sz="quarter" idx="27" hasCustomPrompt="1"/>
          </p:nvPr>
        </p:nvSpPr>
        <p:spPr>
          <a:xfrm>
            <a:off x="6714200" y="1211959"/>
            <a:ext cx="3024303" cy="3006166"/>
          </a:xfrm>
          <a:prstGeom prst="ellipse">
            <a:avLst/>
          </a:prstGeom>
          <a:solidFill>
            <a:schemeClr val="bg1"/>
          </a:solidFill>
          <a:ln w="50800">
            <a:solidFill>
              <a:schemeClr val="accent2"/>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29" name="Tijdelijke aanduiding voor afbeelding 18">
            <a:extLst>
              <a:ext uri="{FF2B5EF4-FFF2-40B4-BE49-F238E27FC236}">
                <a16:creationId xmlns:a16="http://schemas.microsoft.com/office/drawing/2014/main" id="{A3CB8539-84A4-D641-B354-E097A1CD355D}"/>
              </a:ext>
            </a:extLst>
          </p:cNvPr>
          <p:cNvSpPr>
            <a:spLocks noGrp="1"/>
          </p:cNvSpPr>
          <p:nvPr>
            <p:ph type="pic" sz="quarter" idx="28" hasCustomPrompt="1"/>
          </p:nvPr>
        </p:nvSpPr>
        <p:spPr>
          <a:xfrm>
            <a:off x="7691114" y="1283079"/>
            <a:ext cx="1070474" cy="1070474"/>
          </a:xfrm>
          <a:prstGeom prst="ellipse">
            <a:avLst/>
          </a:prstGeom>
          <a:solidFill>
            <a:schemeClr val="bg1"/>
          </a:solidFill>
          <a:ln w="12700">
            <a:noFill/>
          </a:ln>
        </p:spPr>
        <p:txBody>
          <a:bodyPr anchor="ctr"/>
          <a:lstStyle>
            <a:lvl1pPr marL="0" indent="0" algn="ctr">
              <a:buFontTx/>
              <a:buNone/>
              <a:tabLst/>
              <a:defRPr sz="1400">
                <a:solidFill>
                  <a:schemeClr val="tx2"/>
                </a:solidFill>
              </a:defRPr>
            </a:lvl1pPr>
          </a:lstStyle>
          <a:p>
            <a:r>
              <a:rPr lang="nl-NL"/>
              <a:t>Icoon</a:t>
            </a:r>
          </a:p>
        </p:txBody>
      </p:sp>
      <p:sp>
        <p:nvSpPr>
          <p:cNvPr id="30" name="Tijdelijke aanduiding voor tekst 10">
            <a:extLst>
              <a:ext uri="{FF2B5EF4-FFF2-40B4-BE49-F238E27FC236}">
                <a16:creationId xmlns:a16="http://schemas.microsoft.com/office/drawing/2014/main" id="{14772634-2AD8-0146-8B6B-C702F21CB77B}"/>
              </a:ext>
            </a:extLst>
          </p:cNvPr>
          <p:cNvSpPr>
            <a:spLocks noGrp="1"/>
          </p:cNvSpPr>
          <p:nvPr>
            <p:ph type="body" sz="quarter" idx="21" hasCustomPrompt="1"/>
          </p:nvPr>
        </p:nvSpPr>
        <p:spPr>
          <a:xfrm>
            <a:off x="8372354" y="3083710"/>
            <a:ext cx="2981446" cy="2963566"/>
          </a:xfrm>
          <a:prstGeom prst="ellipse">
            <a:avLst/>
          </a:prstGeom>
          <a:solidFill>
            <a:schemeClr val="bg1"/>
          </a:solidFill>
          <a:ln w="50800">
            <a:solidFill>
              <a:schemeClr val="accent6"/>
            </a:solidFill>
          </a:ln>
        </p:spPr>
        <p:txBody>
          <a:bodyPr lIns="0" tIns="827999" rIns="0" bIns="0"/>
          <a:lstStyle>
            <a:lvl1pPr marL="0" indent="-15875" algn="ctr">
              <a:spcAft>
                <a:spcPts val="600"/>
              </a:spcAft>
              <a:buFontTx/>
              <a:buNone/>
              <a:tabLst/>
              <a:defRPr sz="1800" b="1" i="0">
                <a:solidFill>
                  <a:schemeClr val="accent1"/>
                </a:solidFill>
                <a:latin typeface="Calibri" panose="020F0502020204030204" pitchFamily="34" charset="0"/>
                <a:cs typeface="Calibri" panose="020F0502020204030204" pitchFamily="34" charset="0"/>
              </a:defRPr>
            </a:lvl1pPr>
            <a:lvl2pPr marL="0" indent="0" algn="ctr">
              <a:spcAft>
                <a:spcPts val="600"/>
              </a:spcAft>
              <a:buFontTx/>
              <a:buNone/>
              <a:tabLst/>
              <a:defRPr sz="1400">
                <a:solidFill>
                  <a:schemeClr val="accent2"/>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Kop</a:t>
            </a:r>
          </a:p>
          <a:p>
            <a:pPr lvl="1"/>
            <a:r>
              <a:rPr lang="nl-NL"/>
              <a:t>Tekst</a:t>
            </a:r>
          </a:p>
        </p:txBody>
      </p:sp>
      <p:sp>
        <p:nvSpPr>
          <p:cNvPr id="31" name="Tijdelijke aanduiding voor afbeelding 18">
            <a:extLst>
              <a:ext uri="{FF2B5EF4-FFF2-40B4-BE49-F238E27FC236}">
                <a16:creationId xmlns:a16="http://schemas.microsoft.com/office/drawing/2014/main" id="{C51A9E16-1573-424C-9303-E7D894FFD365}"/>
              </a:ext>
            </a:extLst>
          </p:cNvPr>
          <p:cNvSpPr>
            <a:spLocks noGrp="1"/>
          </p:cNvSpPr>
          <p:nvPr>
            <p:ph type="pic" sz="quarter" idx="22" hasCustomPrompt="1"/>
          </p:nvPr>
        </p:nvSpPr>
        <p:spPr>
          <a:xfrm>
            <a:off x="9341969" y="3134628"/>
            <a:ext cx="1055305" cy="1055305"/>
          </a:xfrm>
          <a:prstGeom prst="ellipse">
            <a:avLst/>
          </a:prstGeom>
          <a:solidFill>
            <a:schemeClr val="bg1"/>
          </a:solidFill>
          <a:ln w="12700">
            <a:noFill/>
          </a:ln>
        </p:spPr>
        <p:txBody>
          <a:bodyPr anchor="ctr"/>
          <a:lstStyle>
            <a:lvl1pPr marL="0" indent="0" algn="ctr">
              <a:buFontTx/>
              <a:buNone/>
              <a:tabLst/>
              <a:defRPr sz="1400">
                <a:solidFill>
                  <a:schemeClr val="tx2"/>
                </a:solidFill>
              </a:defRPr>
            </a:lvl1pPr>
          </a:lstStyle>
          <a:p>
            <a:r>
              <a:rPr lang="nl-NL"/>
              <a:t>Icoon</a:t>
            </a:r>
          </a:p>
        </p:txBody>
      </p:sp>
    </p:spTree>
    <p:extLst>
      <p:ext uri="{BB962C8B-B14F-4D97-AF65-F5344CB8AC3E}">
        <p14:creationId xmlns:p14="http://schemas.microsoft.com/office/powerpoint/2010/main" val="2498039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P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663B673C-2E4B-F247-A42B-169CBB569C3A}"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9" name="Tijdelijke aanduiding voor tekst 10">
            <a:extLst>
              <a:ext uri="{FF2B5EF4-FFF2-40B4-BE49-F238E27FC236}">
                <a16:creationId xmlns:a16="http://schemas.microsoft.com/office/drawing/2014/main" id="{B2D13224-7620-EC40-89E5-0096F0EFABE5}"/>
              </a:ext>
            </a:extLst>
          </p:cNvPr>
          <p:cNvSpPr>
            <a:spLocks noGrp="1"/>
          </p:cNvSpPr>
          <p:nvPr>
            <p:ph type="body" sz="quarter" idx="21" hasCustomPrompt="1"/>
          </p:nvPr>
        </p:nvSpPr>
        <p:spPr>
          <a:xfrm>
            <a:off x="838200" y="1557337"/>
            <a:ext cx="1610360" cy="1175703"/>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0" name="Tijdelijke aanduiding voor tekst 10">
            <a:extLst>
              <a:ext uri="{FF2B5EF4-FFF2-40B4-BE49-F238E27FC236}">
                <a16:creationId xmlns:a16="http://schemas.microsoft.com/office/drawing/2014/main" id="{54B0F32A-464F-384E-9B69-FB5A33B45957}"/>
              </a:ext>
            </a:extLst>
          </p:cNvPr>
          <p:cNvSpPr>
            <a:spLocks noGrp="1"/>
          </p:cNvSpPr>
          <p:nvPr>
            <p:ph type="body" sz="quarter" idx="22" hasCustomPrompt="1"/>
          </p:nvPr>
        </p:nvSpPr>
        <p:spPr>
          <a:xfrm>
            <a:off x="838200" y="3136424"/>
            <a:ext cx="1610360" cy="1175703"/>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1" name="Tijdelijke aanduiding voor tekst 10">
            <a:extLst>
              <a:ext uri="{FF2B5EF4-FFF2-40B4-BE49-F238E27FC236}">
                <a16:creationId xmlns:a16="http://schemas.microsoft.com/office/drawing/2014/main" id="{54AF63C9-263F-3F4D-A3E1-6A37D6DD2255}"/>
              </a:ext>
            </a:extLst>
          </p:cNvPr>
          <p:cNvSpPr>
            <a:spLocks noGrp="1"/>
          </p:cNvSpPr>
          <p:nvPr>
            <p:ph type="body" sz="quarter" idx="23" hasCustomPrompt="1"/>
          </p:nvPr>
        </p:nvSpPr>
        <p:spPr>
          <a:xfrm>
            <a:off x="838200" y="4715510"/>
            <a:ext cx="1610360" cy="1175703"/>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2" name="Tijdelijke aanduiding voor tekst 10">
            <a:extLst>
              <a:ext uri="{FF2B5EF4-FFF2-40B4-BE49-F238E27FC236}">
                <a16:creationId xmlns:a16="http://schemas.microsoft.com/office/drawing/2014/main" id="{0F753821-1B14-2348-A146-2EAFFA4BE433}"/>
              </a:ext>
            </a:extLst>
          </p:cNvPr>
          <p:cNvSpPr>
            <a:spLocks noGrp="1"/>
          </p:cNvSpPr>
          <p:nvPr>
            <p:ph type="body" sz="quarter" idx="24" hasCustomPrompt="1"/>
          </p:nvPr>
        </p:nvSpPr>
        <p:spPr>
          <a:xfrm>
            <a:off x="9746615" y="1557337"/>
            <a:ext cx="1610360" cy="1175703"/>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3" name="Tijdelijke aanduiding voor tekst 10">
            <a:extLst>
              <a:ext uri="{FF2B5EF4-FFF2-40B4-BE49-F238E27FC236}">
                <a16:creationId xmlns:a16="http://schemas.microsoft.com/office/drawing/2014/main" id="{FF2DA368-9B03-1C45-9056-D7C9AAAB2F6C}"/>
              </a:ext>
            </a:extLst>
          </p:cNvPr>
          <p:cNvSpPr>
            <a:spLocks noGrp="1"/>
          </p:cNvSpPr>
          <p:nvPr>
            <p:ph type="body" sz="quarter" idx="25" hasCustomPrompt="1"/>
          </p:nvPr>
        </p:nvSpPr>
        <p:spPr>
          <a:xfrm>
            <a:off x="9746615" y="3136424"/>
            <a:ext cx="1610360" cy="1175703"/>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4" name="Tijdelijke aanduiding voor tekst 10">
            <a:extLst>
              <a:ext uri="{FF2B5EF4-FFF2-40B4-BE49-F238E27FC236}">
                <a16:creationId xmlns:a16="http://schemas.microsoft.com/office/drawing/2014/main" id="{A2506B95-7311-E74B-BD3E-C200B241110B}"/>
              </a:ext>
            </a:extLst>
          </p:cNvPr>
          <p:cNvSpPr>
            <a:spLocks noGrp="1"/>
          </p:cNvSpPr>
          <p:nvPr>
            <p:ph type="body" sz="quarter" idx="26" hasCustomPrompt="1"/>
          </p:nvPr>
        </p:nvSpPr>
        <p:spPr>
          <a:xfrm>
            <a:off x="9746615" y="4715510"/>
            <a:ext cx="1610360" cy="1175703"/>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5" name="Tijdelijke aanduiding voor tekst 10">
            <a:extLst>
              <a:ext uri="{FF2B5EF4-FFF2-40B4-BE49-F238E27FC236}">
                <a16:creationId xmlns:a16="http://schemas.microsoft.com/office/drawing/2014/main" id="{7311CCDA-C523-284A-9B51-98B18A7361D4}"/>
              </a:ext>
            </a:extLst>
          </p:cNvPr>
          <p:cNvSpPr>
            <a:spLocks noGrp="1"/>
          </p:cNvSpPr>
          <p:nvPr>
            <p:ph type="body" sz="quarter" idx="27" hasCustomPrompt="1"/>
          </p:nvPr>
        </p:nvSpPr>
        <p:spPr>
          <a:xfrm>
            <a:off x="2671127" y="1557336"/>
            <a:ext cx="6852920" cy="1175703"/>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6" name="Tijdelijke aanduiding voor tekst 10">
            <a:extLst>
              <a:ext uri="{FF2B5EF4-FFF2-40B4-BE49-F238E27FC236}">
                <a16:creationId xmlns:a16="http://schemas.microsoft.com/office/drawing/2014/main" id="{F7E89A56-3B97-4649-A6A4-7D0324EA8D6D}"/>
              </a:ext>
            </a:extLst>
          </p:cNvPr>
          <p:cNvSpPr>
            <a:spLocks noGrp="1"/>
          </p:cNvSpPr>
          <p:nvPr>
            <p:ph type="body" sz="quarter" idx="28" hasCustomPrompt="1"/>
          </p:nvPr>
        </p:nvSpPr>
        <p:spPr>
          <a:xfrm>
            <a:off x="2671127" y="3136423"/>
            <a:ext cx="6852920" cy="1175703"/>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7" name="Tijdelijke aanduiding voor tekst 10">
            <a:extLst>
              <a:ext uri="{FF2B5EF4-FFF2-40B4-BE49-F238E27FC236}">
                <a16:creationId xmlns:a16="http://schemas.microsoft.com/office/drawing/2014/main" id="{EB8C511F-B765-0346-A374-D64938F91350}"/>
              </a:ext>
            </a:extLst>
          </p:cNvPr>
          <p:cNvSpPr>
            <a:spLocks noGrp="1"/>
          </p:cNvSpPr>
          <p:nvPr>
            <p:ph type="body" sz="quarter" idx="29" hasCustomPrompt="1"/>
          </p:nvPr>
        </p:nvSpPr>
        <p:spPr>
          <a:xfrm>
            <a:off x="2671127" y="4715509"/>
            <a:ext cx="6852920" cy="1175703"/>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Tree>
    <p:extLst>
      <p:ext uri="{BB962C8B-B14F-4D97-AF65-F5344CB8AC3E}">
        <p14:creationId xmlns:p14="http://schemas.microsoft.com/office/powerpoint/2010/main" val="3335553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AF9BC20C-FD36-B94B-9969-F2FCF6083A25}"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9" name="Tijdelijke aanduiding voor tekst 10">
            <a:extLst>
              <a:ext uri="{FF2B5EF4-FFF2-40B4-BE49-F238E27FC236}">
                <a16:creationId xmlns:a16="http://schemas.microsoft.com/office/drawing/2014/main" id="{B2D13224-7620-EC40-89E5-0096F0EFABE5}"/>
              </a:ext>
            </a:extLst>
          </p:cNvPr>
          <p:cNvSpPr>
            <a:spLocks noGrp="1"/>
          </p:cNvSpPr>
          <p:nvPr>
            <p:ph type="body" sz="quarter" idx="21" hasCustomPrompt="1"/>
          </p:nvPr>
        </p:nvSpPr>
        <p:spPr>
          <a:xfrm>
            <a:off x="838200" y="1557338"/>
            <a:ext cx="1610360" cy="913130"/>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0" name="Tijdelijke aanduiding voor tekst 10">
            <a:extLst>
              <a:ext uri="{FF2B5EF4-FFF2-40B4-BE49-F238E27FC236}">
                <a16:creationId xmlns:a16="http://schemas.microsoft.com/office/drawing/2014/main" id="{54B0F32A-464F-384E-9B69-FB5A33B45957}"/>
              </a:ext>
            </a:extLst>
          </p:cNvPr>
          <p:cNvSpPr>
            <a:spLocks noGrp="1"/>
          </p:cNvSpPr>
          <p:nvPr>
            <p:ph type="body" sz="quarter" idx="22" hasCustomPrompt="1"/>
          </p:nvPr>
        </p:nvSpPr>
        <p:spPr>
          <a:xfrm>
            <a:off x="838200" y="2697586"/>
            <a:ext cx="1610360" cy="913130"/>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1" name="Tijdelijke aanduiding voor tekst 10">
            <a:extLst>
              <a:ext uri="{FF2B5EF4-FFF2-40B4-BE49-F238E27FC236}">
                <a16:creationId xmlns:a16="http://schemas.microsoft.com/office/drawing/2014/main" id="{54AF63C9-263F-3F4D-A3E1-6A37D6DD2255}"/>
              </a:ext>
            </a:extLst>
          </p:cNvPr>
          <p:cNvSpPr>
            <a:spLocks noGrp="1"/>
          </p:cNvSpPr>
          <p:nvPr>
            <p:ph type="body" sz="quarter" idx="23" hasCustomPrompt="1"/>
          </p:nvPr>
        </p:nvSpPr>
        <p:spPr>
          <a:xfrm>
            <a:off x="838200" y="4978083"/>
            <a:ext cx="1610360" cy="913130"/>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2" name="Tijdelijke aanduiding voor tekst 10">
            <a:extLst>
              <a:ext uri="{FF2B5EF4-FFF2-40B4-BE49-F238E27FC236}">
                <a16:creationId xmlns:a16="http://schemas.microsoft.com/office/drawing/2014/main" id="{0F753821-1B14-2348-A146-2EAFFA4BE433}"/>
              </a:ext>
            </a:extLst>
          </p:cNvPr>
          <p:cNvSpPr>
            <a:spLocks noGrp="1"/>
          </p:cNvSpPr>
          <p:nvPr>
            <p:ph type="body" sz="quarter" idx="24" hasCustomPrompt="1"/>
          </p:nvPr>
        </p:nvSpPr>
        <p:spPr>
          <a:xfrm>
            <a:off x="9746615" y="1557338"/>
            <a:ext cx="1610360" cy="913130"/>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3" name="Tijdelijke aanduiding voor tekst 10">
            <a:extLst>
              <a:ext uri="{FF2B5EF4-FFF2-40B4-BE49-F238E27FC236}">
                <a16:creationId xmlns:a16="http://schemas.microsoft.com/office/drawing/2014/main" id="{FF2DA368-9B03-1C45-9056-D7C9AAAB2F6C}"/>
              </a:ext>
            </a:extLst>
          </p:cNvPr>
          <p:cNvSpPr>
            <a:spLocks noGrp="1"/>
          </p:cNvSpPr>
          <p:nvPr>
            <p:ph type="body" sz="quarter" idx="25" hasCustomPrompt="1"/>
          </p:nvPr>
        </p:nvSpPr>
        <p:spPr>
          <a:xfrm>
            <a:off x="9746615" y="2697586"/>
            <a:ext cx="1610360" cy="913130"/>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4" name="Tijdelijke aanduiding voor tekst 10">
            <a:extLst>
              <a:ext uri="{FF2B5EF4-FFF2-40B4-BE49-F238E27FC236}">
                <a16:creationId xmlns:a16="http://schemas.microsoft.com/office/drawing/2014/main" id="{A2506B95-7311-E74B-BD3E-C200B241110B}"/>
              </a:ext>
            </a:extLst>
          </p:cNvPr>
          <p:cNvSpPr>
            <a:spLocks noGrp="1"/>
          </p:cNvSpPr>
          <p:nvPr>
            <p:ph type="body" sz="quarter" idx="26" hasCustomPrompt="1"/>
          </p:nvPr>
        </p:nvSpPr>
        <p:spPr>
          <a:xfrm>
            <a:off x="9746615" y="4978083"/>
            <a:ext cx="1610360" cy="913130"/>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5" name="Tijdelijke aanduiding voor tekst 10">
            <a:extLst>
              <a:ext uri="{FF2B5EF4-FFF2-40B4-BE49-F238E27FC236}">
                <a16:creationId xmlns:a16="http://schemas.microsoft.com/office/drawing/2014/main" id="{7311CCDA-C523-284A-9B51-98B18A7361D4}"/>
              </a:ext>
            </a:extLst>
          </p:cNvPr>
          <p:cNvSpPr>
            <a:spLocks noGrp="1"/>
          </p:cNvSpPr>
          <p:nvPr>
            <p:ph type="body" sz="quarter" idx="27" hasCustomPrompt="1"/>
          </p:nvPr>
        </p:nvSpPr>
        <p:spPr>
          <a:xfrm>
            <a:off x="2671127" y="1557337"/>
            <a:ext cx="6852920" cy="913130"/>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6" name="Tijdelijke aanduiding voor tekst 10">
            <a:extLst>
              <a:ext uri="{FF2B5EF4-FFF2-40B4-BE49-F238E27FC236}">
                <a16:creationId xmlns:a16="http://schemas.microsoft.com/office/drawing/2014/main" id="{F7E89A56-3B97-4649-A6A4-7D0324EA8D6D}"/>
              </a:ext>
            </a:extLst>
          </p:cNvPr>
          <p:cNvSpPr>
            <a:spLocks noGrp="1"/>
          </p:cNvSpPr>
          <p:nvPr>
            <p:ph type="body" sz="quarter" idx="28" hasCustomPrompt="1"/>
          </p:nvPr>
        </p:nvSpPr>
        <p:spPr>
          <a:xfrm>
            <a:off x="2671127" y="2697585"/>
            <a:ext cx="6852920" cy="913130"/>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7" name="Tijdelijke aanduiding voor tekst 10">
            <a:extLst>
              <a:ext uri="{FF2B5EF4-FFF2-40B4-BE49-F238E27FC236}">
                <a16:creationId xmlns:a16="http://schemas.microsoft.com/office/drawing/2014/main" id="{EB8C511F-B765-0346-A374-D64938F91350}"/>
              </a:ext>
            </a:extLst>
          </p:cNvPr>
          <p:cNvSpPr>
            <a:spLocks noGrp="1"/>
          </p:cNvSpPr>
          <p:nvPr>
            <p:ph type="body" sz="quarter" idx="29" hasCustomPrompt="1"/>
          </p:nvPr>
        </p:nvSpPr>
        <p:spPr>
          <a:xfrm>
            <a:off x="2671127" y="4978082"/>
            <a:ext cx="6852920" cy="913130"/>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0" name="Tijdelijke aanduiding voor tekst 10">
            <a:extLst>
              <a:ext uri="{FF2B5EF4-FFF2-40B4-BE49-F238E27FC236}">
                <a16:creationId xmlns:a16="http://schemas.microsoft.com/office/drawing/2014/main" id="{E7C28415-8FE4-334F-91C0-3DEC7228247C}"/>
              </a:ext>
            </a:extLst>
          </p:cNvPr>
          <p:cNvSpPr>
            <a:spLocks noGrp="1"/>
          </p:cNvSpPr>
          <p:nvPr>
            <p:ph type="body" sz="quarter" idx="30" hasCustomPrompt="1"/>
          </p:nvPr>
        </p:nvSpPr>
        <p:spPr>
          <a:xfrm>
            <a:off x="838200" y="3837834"/>
            <a:ext cx="1610360" cy="913130"/>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1" name="Tijdelijke aanduiding voor tekst 10">
            <a:extLst>
              <a:ext uri="{FF2B5EF4-FFF2-40B4-BE49-F238E27FC236}">
                <a16:creationId xmlns:a16="http://schemas.microsoft.com/office/drawing/2014/main" id="{BA68EB76-50AE-5242-81BC-F5A17B12DF61}"/>
              </a:ext>
            </a:extLst>
          </p:cNvPr>
          <p:cNvSpPr>
            <a:spLocks noGrp="1"/>
          </p:cNvSpPr>
          <p:nvPr>
            <p:ph type="body" sz="quarter" idx="31" hasCustomPrompt="1"/>
          </p:nvPr>
        </p:nvSpPr>
        <p:spPr>
          <a:xfrm>
            <a:off x="9746615" y="3837834"/>
            <a:ext cx="1610360" cy="913130"/>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2" name="Tijdelijke aanduiding voor tekst 10">
            <a:extLst>
              <a:ext uri="{FF2B5EF4-FFF2-40B4-BE49-F238E27FC236}">
                <a16:creationId xmlns:a16="http://schemas.microsoft.com/office/drawing/2014/main" id="{61E03577-4C0F-5B43-ADC7-5FB7883FF857}"/>
              </a:ext>
            </a:extLst>
          </p:cNvPr>
          <p:cNvSpPr>
            <a:spLocks noGrp="1"/>
          </p:cNvSpPr>
          <p:nvPr>
            <p:ph type="body" sz="quarter" idx="32" hasCustomPrompt="1"/>
          </p:nvPr>
        </p:nvSpPr>
        <p:spPr>
          <a:xfrm>
            <a:off x="2671127" y="3837833"/>
            <a:ext cx="6852920" cy="913130"/>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Tree>
    <p:extLst>
      <p:ext uri="{BB962C8B-B14F-4D97-AF65-F5344CB8AC3E}">
        <p14:creationId xmlns:p14="http://schemas.microsoft.com/office/powerpoint/2010/main" val="517718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P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A7D0-470B-B646-9E2B-F5788B2D1738}"/>
              </a:ext>
            </a:extLst>
          </p:cNvPr>
          <p:cNvSpPr>
            <a:spLocks noGrp="1"/>
          </p:cNvSpPr>
          <p:nvPr>
            <p:ph type="title"/>
          </p:nvPr>
        </p:nvSpPr>
        <p:spPr/>
        <p:txBody>
          <a:bodyPr/>
          <a:lstStyle>
            <a:lvl1pPr>
              <a:defRPr>
                <a:solidFill>
                  <a:schemeClr val="accent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D5A93B8F-6BCA-CE4D-88B7-2B9907B17C9C}"/>
              </a:ext>
            </a:extLst>
          </p:cNvPr>
          <p:cNvSpPr>
            <a:spLocks noGrp="1"/>
          </p:cNvSpPr>
          <p:nvPr>
            <p:ph type="dt" sz="half" idx="10"/>
          </p:nvPr>
        </p:nvSpPr>
        <p:spPr/>
        <p:txBody>
          <a:bodyPr/>
          <a:lstStyle/>
          <a:p>
            <a:fld id="{1B208637-16DA-D94E-AA29-B4CB50688D59}" type="datetime1">
              <a:rPr lang="nl-NL" smtClean="0"/>
              <a:t>2-6-2022</a:t>
            </a:fld>
            <a:endParaRPr lang="nl-NL"/>
          </a:p>
        </p:txBody>
      </p:sp>
      <p:sp>
        <p:nvSpPr>
          <p:cNvPr id="5" name="Tijdelijke aanduiding voor voettekst 4">
            <a:extLst>
              <a:ext uri="{FF2B5EF4-FFF2-40B4-BE49-F238E27FC236}">
                <a16:creationId xmlns:a16="http://schemas.microsoft.com/office/drawing/2014/main" id="{00E1675F-FA65-3C44-8E3A-33A31FB7A6B8}"/>
              </a:ext>
            </a:extLst>
          </p:cNvPr>
          <p:cNvSpPr>
            <a:spLocks noGrp="1"/>
          </p:cNvSpPr>
          <p:nvPr>
            <p:ph type="ftr" sz="quarter" idx="11"/>
          </p:nvPr>
        </p:nvSpPr>
        <p:spPr/>
        <p:txBody>
          <a:body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D35DA2DD-5B9F-0742-B9F1-98B9E8D4B5C5}"/>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9" name="Tijdelijke aanduiding voor tekst 10">
            <a:extLst>
              <a:ext uri="{FF2B5EF4-FFF2-40B4-BE49-F238E27FC236}">
                <a16:creationId xmlns:a16="http://schemas.microsoft.com/office/drawing/2014/main" id="{B2D13224-7620-EC40-89E5-0096F0EFABE5}"/>
              </a:ext>
            </a:extLst>
          </p:cNvPr>
          <p:cNvSpPr>
            <a:spLocks noGrp="1"/>
          </p:cNvSpPr>
          <p:nvPr>
            <p:ph type="body" sz="quarter" idx="21" hasCustomPrompt="1"/>
          </p:nvPr>
        </p:nvSpPr>
        <p:spPr>
          <a:xfrm>
            <a:off x="838200" y="1557338"/>
            <a:ext cx="1610360" cy="741998"/>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0" name="Tijdelijke aanduiding voor tekst 10">
            <a:extLst>
              <a:ext uri="{FF2B5EF4-FFF2-40B4-BE49-F238E27FC236}">
                <a16:creationId xmlns:a16="http://schemas.microsoft.com/office/drawing/2014/main" id="{54B0F32A-464F-384E-9B69-FB5A33B45957}"/>
              </a:ext>
            </a:extLst>
          </p:cNvPr>
          <p:cNvSpPr>
            <a:spLocks noGrp="1"/>
          </p:cNvSpPr>
          <p:nvPr>
            <p:ph type="body" sz="quarter" idx="22" hasCustomPrompt="1"/>
          </p:nvPr>
        </p:nvSpPr>
        <p:spPr>
          <a:xfrm>
            <a:off x="838200" y="2455307"/>
            <a:ext cx="1610360" cy="741998"/>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1" name="Tijdelijke aanduiding voor tekst 10">
            <a:extLst>
              <a:ext uri="{FF2B5EF4-FFF2-40B4-BE49-F238E27FC236}">
                <a16:creationId xmlns:a16="http://schemas.microsoft.com/office/drawing/2014/main" id="{54AF63C9-263F-3F4D-A3E1-6A37D6DD2255}"/>
              </a:ext>
            </a:extLst>
          </p:cNvPr>
          <p:cNvSpPr>
            <a:spLocks noGrp="1"/>
          </p:cNvSpPr>
          <p:nvPr>
            <p:ph type="body" sz="quarter" idx="23" hasCustomPrompt="1"/>
          </p:nvPr>
        </p:nvSpPr>
        <p:spPr>
          <a:xfrm>
            <a:off x="838200" y="5149215"/>
            <a:ext cx="1610360" cy="741998"/>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2" name="Tijdelijke aanduiding voor tekst 10">
            <a:extLst>
              <a:ext uri="{FF2B5EF4-FFF2-40B4-BE49-F238E27FC236}">
                <a16:creationId xmlns:a16="http://schemas.microsoft.com/office/drawing/2014/main" id="{0F753821-1B14-2348-A146-2EAFFA4BE433}"/>
              </a:ext>
            </a:extLst>
          </p:cNvPr>
          <p:cNvSpPr>
            <a:spLocks noGrp="1"/>
          </p:cNvSpPr>
          <p:nvPr>
            <p:ph type="body" sz="quarter" idx="24" hasCustomPrompt="1"/>
          </p:nvPr>
        </p:nvSpPr>
        <p:spPr>
          <a:xfrm>
            <a:off x="9746615" y="1557338"/>
            <a:ext cx="1610360" cy="741998"/>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3" name="Tijdelijke aanduiding voor tekst 10">
            <a:extLst>
              <a:ext uri="{FF2B5EF4-FFF2-40B4-BE49-F238E27FC236}">
                <a16:creationId xmlns:a16="http://schemas.microsoft.com/office/drawing/2014/main" id="{FF2DA368-9B03-1C45-9056-D7C9AAAB2F6C}"/>
              </a:ext>
            </a:extLst>
          </p:cNvPr>
          <p:cNvSpPr>
            <a:spLocks noGrp="1"/>
          </p:cNvSpPr>
          <p:nvPr>
            <p:ph type="body" sz="quarter" idx="25" hasCustomPrompt="1"/>
          </p:nvPr>
        </p:nvSpPr>
        <p:spPr>
          <a:xfrm>
            <a:off x="9746615" y="2455307"/>
            <a:ext cx="1610360" cy="741998"/>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4" name="Tijdelijke aanduiding voor tekst 10">
            <a:extLst>
              <a:ext uri="{FF2B5EF4-FFF2-40B4-BE49-F238E27FC236}">
                <a16:creationId xmlns:a16="http://schemas.microsoft.com/office/drawing/2014/main" id="{A2506B95-7311-E74B-BD3E-C200B241110B}"/>
              </a:ext>
            </a:extLst>
          </p:cNvPr>
          <p:cNvSpPr>
            <a:spLocks noGrp="1"/>
          </p:cNvSpPr>
          <p:nvPr>
            <p:ph type="body" sz="quarter" idx="26" hasCustomPrompt="1"/>
          </p:nvPr>
        </p:nvSpPr>
        <p:spPr>
          <a:xfrm>
            <a:off x="9746615" y="5149215"/>
            <a:ext cx="1610360" cy="741998"/>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5" name="Tijdelijke aanduiding voor tekst 10">
            <a:extLst>
              <a:ext uri="{FF2B5EF4-FFF2-40B4-BE49-F238E27FC236}">
                <a16:creationId xmlns:a16="http://schemas.microsoft.com/office/drawing/2014/main" id="{7311CCDA-C523-284A-9B51-98B18A7361D4}"/>
              </a:ext>
            </a:extLst>
          </p:cNvPr>
          <p:cNvSpPr>
            <a:spLocks noGrp="1"/>
          </p:cNvSpPr>
          <p:nvPr>
            <p:ph type="body" sz="quarter" idx="27" hasCustomPrompt="1"/>
          </p:nvPr>
        </p:nvSpPr>
        <p:spPr>
          <a:xfrm>
            <a:off x="2671127" y="1557337"/>
            <a:ext cx="6852920" cy="741998"/>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6" name="Tijdelijke aanduiding voor tekst 10">
            <a:extLst>
              <a:ext uri="{FF2B5EF4-FFF2-40B4-BE49-F238E27FC236}">
                <a16:creationId xmlns:a16="http://schemas.microsoft.com/office/drawing/2014/main" id="{F7E89A56-3B97-4649-A6A4-7D0324EA8D6D}"/>
              </a:ext>
            </a:extLst>
          </p:cNvPr>
          <p:cNvSpPr>
            <a:spLocks noGrp="1"/>
          </p:cNvSpPr>
          <p:nvPr>
            <p:ph type="body" sz="quarter" idx="28" hasCustomPrompt="1"/>
          </p:nvPr>
        </p:nvSpPr>
        <p:spPr>
          <a:xfrm>
            <a:off x="2671127" y="2455306"/>
            <a:ext cx="6852920" cy="741998"/>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7" name="Tijdelijke aanduiding voor tekst 10">
            <a:extLst>
              <a:ext uri="{FF2B5EF4-FFF2-40B4-BE49-F238E27FC236}">
                <a16:creationId xmlns:a16="http://schemas.microsoft.com/office/drawing/2014/main" id="{EB8C511F-B765-0346-A374-D64938F91350}"/>
              </a:ext>
            </a:extLst>
          </p:cNvPr>
          <p:cNvSpPr>
            <a:spLocks noGrp="1"/>
          </p:cNvSpPr>
          <p:nvPr>
            <p:ph type="body" sz="quarter" idx="29" hasCustomPrompt="1"/>
          </p:nvPr>
        </p:nvSpPr>
        <p:spPr>
          <a:xfrm>
            <a:off x="2671127" y="5149214"/>
            <a:ext cx="6852920" cy="741998"/>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0" name="Tijdelijke aanduiding voor tekst 10">
            <a:extLst>
              <a:ext uri="{FF2B5EF4-FFF2-40B4-BE49-F238E27FC236}">
                <a16:creationId xmlns:a16="http://schemas.microsoft.com/office/drawing/2014/main" id="{E7C28415-8FE4-334F-91C0-3DEC7228247C}"/>
              </a:ext>
            </a:extLst>
          </p:cNvPr>
          <p:cNvSpPr>
            <a:spLocks noGrp="1"/>
          </p:cNvSpPr>
          <p:nvPr>
            <p:ph type="body" sz="quarter" idx="30" hasCustomPrompt="1"/>
          </p:nvPr>
        </p:nvSpPr>
        <p:spPr>
          <a:xfrm>
            <a:off x="838200" y="4251245"/>
            <a:ext cx="1610360" cy="741998"/>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1" name="Tijdelijke aanduiding voor tekst 10">
            <a:extLst>
              <a:ext uri="{FF2B5EF4-FFF2-40B4-BE49-F238E27FC236}">
                <a16:creationId xmlns:a16="http://schemas.microsoft.com/office/drawing/2014/main" id="{BA68EB76-50AE-5242-81BC-F5A17B12DF61}"/>
              </a:ext>
            </a:extLst>
          </p:cNvPr>
          <p:cNvSpPr>
            <a:spLocks noGrp="1"/>
          </p:cNvSpPr>
          <p:nvPr>
            <p:ph type="body" sz="quarter" idx="31" hasCustomPrompt="1"/>
          </p:nvPr>
        </p:nvSpPr>
        <p:spPr>
          <a:xfrm>
            <a:off x="9746615" y="4251245"/>
            <a:ext cx="1610360" cy="741998"/>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2" name="Tijdelijke aanduiding voor tekst 10">
            <a:extLst>
              <a:ext uri="{FF2B5EF4-FFF2-40B4-BE49-F238E27FC236}">
                <a16:creationId xmlns:a16="http://schemas.microsoft.com/office/drawing/2014/main" id="{61E03577-4C0F-5B43-ADC7-5FB7883FF857}"/>
              </a:ext>
            </a:extLst>
          </p:cNvPr>
          <p:cNvSpPr>
            <a:spLocks noGrp="1"/>
          </p:cNvSpPr>
          <p:nvPr>
            <p:ph type="body" sz="quarter" idx="32" hasCustomPrompt="1"/>
          </p:nvPr>
        </p:nvSpPr>
        <p:spPr>
          <a:xfrm>
            <a:off x="2671127" y="4251244"/>
            <a:ext cx="6852920" cy="741998"/>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19" name="Tijdelijke aanduiding voor tekst 10">
            <a:extLst>
              <a:ext uri="{FF2B5EF4-FFF2-40B4-BE49-F238E27FC236}">
                <a16:creationId xmlns:a16="http://schemas.microsoft.com/office/drawing/2014/main" id="{564BF78A-6B82-E748-A5D7-DAA4B12A80C4}"/>
              </a:ext>
            </a:extLst>
          </p:cNvPr>
          <p:cNvSpPr>
            <a:spLocks noGrp="1"/>
          </p:cNvSpPr>
          <p:nvPr>
            <p:ph type="body" sz="quarter" idx="33" hasCustomPrompt="1"/>
          </p:nvPr>
        </p:nvSpPr>
        <p:spPr>
          <a:xfrm>
            <a:off x="838200" y="3353276"/>
            <a:ext cx="1610360" cy="741998"/>
          </a:xfrm>
          <a:solidFill>
            <a:schemeClr val="accent6"/>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3" name="Tijdelijke aanduiding voor tekst 10">
            <a:extLst>
              <a:ext uri="{FF2B5EF4-FFF2-40B4-BE49-F238E27FC236}">
                <a16:creationId xmlns:a16="http://schemas.microsoft.com/office/drawing/2014/main" id="{13DC8198-896A-7342-8EE1-A2C9993B45B1}"/>
              </a:ext>
            </a:extLst>
          </p:cNvPr>
          <p:cNvSpPr>
            <a:spLocks noGrp="1"/>
          </p:cNvSpPr>
          <p:nvPr>
            <p:ph type="body" sz="quarter" idx="34" hasCustomPrompt="1"/>
          </p:nvPr>
        </p:nvSpPr>
        <p:spPr>
          <a:xfrm>
            <a:off x="9746615" y="3353276"/>
            <a:ext cx="1610360" cy="741998"/>
          </a:xfrm>
          <a:solidFill>
            <a:schemeClr val="accent1"/>
          </a:solidFill>
        </p:spPr>
        <p:txBody>
          <a:bodyPr lIns="72000" tIns="72000" rIns="72000" bIns="72000" anchor="ctr"/>
          <a:lstStyle>
            <a:lvl1pPr marL="15875" indent="-15875" algn="ctr">
              <a:spcAft>
                <a:spcPts val="0"/>
              </a:spcAft>
              <a:buFontTx/>
              <a:buNone/>
              <a:tabLst/>
              <a:defRPr sz="2000" b="0" i="0">
                <a:solidFill>
                  <a:schemeClr val="bg1"/>
                </a:solidFill>
                <a:latin typeface="Calibri" panose="020F0502020204030204" pitchFamily="34" charset="0"/>
                <a:cs typeface="Calibri" panose="020F05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
        <p:nvSpPr>
          <p:cNvPr id="24" name="Tijdelijke aanduiding voor tekst 10">
            <a:extLst>
              <a:ext uri="{FF2B5EF4-FFF2-40B4-BE49-F238E27FC236}">
                <a16:creationId xmlns:a16="http://schemas.microsoft.com/office/drawing/2014/main" id="{CB0A01D1-477E-B64A-8606-985442F0E3BB}"/>
              </a:ext>
            </a:extLst>
          </p:cNvPr>
          <p:cNvSpPr>
            <a:spLocks noGrp="1"/>
          </p:cNvSpPr>
          <p:nvPr>
            <p:ph type="body" sz="quarter" idx="35" hasCustomPrompt="1"/>
          </p:nvPr>
        </p:nvSpPr>
        <p:spPr>
          <a:xfrm>
            <a:off x="2671127" y="3353275"/>
            <a:ext cx="6852920" cy="741998"/>
          </a:xfrm>
          <a:solidFill>
            <a:schemeClr val="accent1">
              <a:alpha val="10000"/>
            </a:schemeClr>
          </a:solidFill>
          <a:ln>
            <a:noFill/>
          </a:ln>
        </p:spPr>
        <p:txBody>
          <a:bodyPr lIns="144000" tIns="144000" rIns="144000" bIns="144000" anchor="ctr"/>
          <a:lstStyle>
            <a:lvl1pPr marL="0" indent="-360000" algn="l">
              <a:spcAft>
                <a:spcPts val="0"/>
              </a:spcAft>
              <a:buFontTx/>
              <a:buNone/>
              <a:tabLst/>
              <a:defRPr sz="1400" b="0" i="0">
                <a:solidFill>
                  <a:schemeClr val="accent2"/>
                </a:solidFill>
                <a:latin typeface="Calibri Light" panose="020F0302020204030204" pitchFamily="34" charset="0"/>
                <a:cs typeface="Calibri Light" panose="020F0302020204030204" pitchFamily="34" charset="0"/>
              </a:defRPr>
            </a:lvl1pPr>
            <a:lvl2pPr marL="15875" indent="0" algn="ctr">
              <a:spcAft>
                <a:spcPts val="1200"/>
              </a:spcAft>
              <a:buFontTx/>
              <a:buNone/>
              <a:tabLst/>
              <a:defRPr>
                <a:solidFill>
                  <a:schemeClr val="bg1"/>
                </a:solidFill>
              </a:defRPr>
            </a:lvl2pPr>
            <a:lvl3pPr marL="540000" indent="0" algn="ctr">
              <a:buFontTx/>
              <a:buNone/>
              <a:defRPr/>
            </a:lvl3pPr>
            <a:lvl4pPr marL="810000" indent="0" algn="ctr">
              <a:buFontTx/>
              <a:buNone/>
              <a:defRPr/>
            </a:lvl4pPr>
            <a:lvl5pPr marL="1170000" indent="0" algn="ctr">
              <a:buFontTx/>
              <a:buNone/>
              <a:defRPr/>
            </a:lvl5pPr>
          </a:lstStyle>
          <a:p>
            <a:pPr lvl="0"/>
            <a:r>
              <a:rPr lang="nl-NL"/>
              <a:t>Tekst</a:t>
            </a:r>
          </a:p>
        </p:txBody>
      </p:sp>
    </p:spTree>
    <p:extLst>
      <p:ext uri="{BB962C8B-B14F-4D97-AF65-F5344CB8AC3E}">
        <p14:creationId xmlns:p14="http://schemas.microsoft.com/office/powerpoint/2010/main" val="4392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lanningsstappen">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CCAF3179-9E6F-4349-8B0F-1F2A647D451D}"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10" name="Tijdelijke aanduiding voor tekst 9">
            <a:extLst>
              <a:ext uri="{FF2B5EF4-FFF2-40B4-BE49-F238E27FC236}">
                <a16:creationId xmlns:a16="http://schemas.microsoft.com/office/drawing/2014/main" id="{BDF233DA-DBD0-4F47-B936-C5A786A21740}"/>
              </a:ext>
            </a:extLst>
          </p:cNvPr>
          <p:cNvSpPr>
            <a:spLocks noGrp="1"/>
          </p:cNvSpPr>
          <p:nvPr>
            <p:ph type="body" sz="quarter" idx="15" hasCustomPrompt="1"/>
          </p:nvPr>
        </p:nvSpPr>
        <p:spPr>
          <a:xfrm>
            <a:off x="831850"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2" name="Tijdelijke aanduiding voor tekst 9">
            <a:extLst>
              <a:ext uri="{FF2B5EF4-FFF2-40B4-BE49-F238E27FC236}">
                <a16:creationId xmlns:a16="http://schemas.microsoft.com/office/drawing/2014/main" id="{2DEBCBD0-D412-E740-A35D-0F29C05FD4D2}"/>
              </a:ext>
            </a:extLst>
          </p:cNvPr>
          <p:cNvSpPr>
            <a:spLocks noGrp="1"/>
          </p:cNvSpPr>
          <p:nvPr>
            <p:ph type="body" sz="quarter" idx="17" hasCustomPrompt="1"/>
          </p:nvPr>
        </p:nvSpPr>
        <p:spPr>
          <a:xfrm>
            <a:off x="3397768"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4" name="Tijdelijke aanduiding voor tekst 9">
            <a:extLst>
              <a:ext uri="{FF2B5EF4-FFF2-40B4-BE49-F238E27FC236}">
                <a16:creationId xmlns:a16="http://schemas.microsoft.com/office/drawing/2014/main" id="{0CF46394-7C81-E14E-BE61-3A3571003FAF}"/>
              </a:ext>
            </a:extLst>
          </p:cNvPr>
          <p:cNvSpPr>
            <a:spLocks noGrp="1"/>
          </p:cNvSpPr>
          <p:nvPr>
            <p:ph type="body" sz="quarter" idx="19" hasCustomPrompt="1"/>
          </p:nvPr>
        </p:nvSpPr>
        <p:spPr>
          <a:xfrm>
            <a:off x="5970036"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2" name="Tijdelijke aanduiding voor tekst 20">
            <a:extLst>
              <a:ext uri="{FF2B5EF4-FFF2-40B4-BE49-F238E27FC236}">
                <a16:creationId xmlns:a16="http://schemas.microsoft.com/office/drawing/2014/main" id="{EB51BE11-58B2-664B-A6D3-492A21DF7858}"/>
              </a:ext>
            </a:extLst>
          </p:cNvPr>
          <p:cNvSpPr>
            <a:spLocks noGrp="1"/>
          </p:cNvSpPr>
          <p:nvPr>
            <p:ph type="body" sz="quarter" idx="25" hasCustomPrompt="1"/>
          </p:nvPr>
        </p:nvSpPr>
        <p:spPr>
          <a:xfrm>
            <a:off x="838200" y="2339788"/>
            <a:ext cx="2287556" cy="3545075"/>
          </a:xfrm>
          <a:solidFill>
            <a:schemeClr val="accent1">
              <a:alpha val="10000"/>
            </a:schemeClr>
          </a:solidFill>
        </p:spPr>
        <p:txBody>
          <a:bodyPr lIns="72000" tIns="72000" rIns="72000" bIns="72000"/>
          <a:lstStyle>
            <a:lvl1pPr marL="0" indent="-36000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3" name="Tijdelijke aanduiding voor tekst 20">
            <a:extLst>
              <a:ext uri="{FF2B5EF4-FFF2-40B4-BE49-F238E27FC236}">
                <a16:creationId xmlns:a16="http://schemas.microsoft.com/office/drawing/2014/main" id="{34990FC0-4299-874B-BF4C-E8BF24AC15F9}"/>
              </a:ext>
            </a:extLst>
          </p:cNvPr>
          <p:cNvSpPr>
            <a:spLocks noGrp="1"/>
          </p:cNvSpPr>
          <p:nvPr>
            <p:ph type="body" sz="quarter" idx="26" hasCustomPrompt="1"/>
          </p:nvPr>
        </p:nvSpPr>
        <p:spPr>
          <a:xfrm>
            <a:off x="3397768"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4" name="Tijdelijke aanduiding voor tekst 20">
            <a:extLst>
              <a:ext uri="{FF2B5EF4-FFF2-40B4-BE49-F238E27FC236}">
                <a16:creationId xmlns:a16="http://schemas.microsoft.com/office/drawing/2014/main" id="{8D3088CE-3ACF-7D48-A8A3-5AAB35F7FC13}"/>
              </a:ext>
            </a:extLst>
          </p:cNvPr>
          <p:cNvSpPr>
            <a:spLocks noGrp="1"/>
          </p:cNvSpPr>
          <p:nvPr>
            <p:ph type="body" sz="quarter" idx="27" hasCustomPrompt="1"/>
          </p:nvPr>
        </p:nvSpPr>
        <p:spPr>
          <a:xfrm>
            <a:off x="5970036"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01449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lanningsstappen - Nummer">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790B8EB7-E6B8-7D43-9DCE-5C4C2E879DC6}"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10" name="Tijdelijke aanduiding voor tekst 9">
            <a:extLst>
              <a:ext uri="{FF2B5EF4-FFF2-40B4-BE49-F238E27FC236}">
                <a16:creationId xmlns:a16="http://schemas.microsoft.com/office/drawing/2014/main" id="{BDF233DA-DBD0-4F47-B936-C5A786A21740}"/>
              </a:ext>
            </a:extLst>
          </p:cNvPr>
          <p:cNvSpPr>
            <a:spLocks noGrp="1"/>
          </p:cNvSpPr>
          <p:nvPr>
            <p:ph type="body" sz="quarter" idx="15" hasCustomPrompt="1"/>
          </p:nvPr>
        </p:nvSpPr>
        <p:spPr>
          <a:xfrm>
            <a:off x="831850"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2" name="Tijdelijke aanduiding voor tekst 9">
            <a:extLst>
              <a:ext uri="{FF2B5EF4-FFF2-40B4-BE49-F238E27FC236}">
                <a16:creationId xmlns:a16="http://schemas.microsoft.com/office/drawing/2014/main" id="{2DEBCBD0-D412-E740-A35D-0F29C05FD4D2}"/>
              </a:ext>
            </a:extLst>
          </p:cNvPr>
          <p:cNvSpPr>
            <a:spLocks noGrp="1"/>
          </p:cNvSpPr>
          <p:nvPr>
            <p:ph type="body" sz="quarter" idx="17" hasCustomPrompt="1"/>
          </p:nvPr>
        </p:nvSpPr>
        <p:spPr>
          <a:xfrm>
            <a:off x="3397768"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4" name="Tijdelijke aanduiding voor tekst 9">
            <a:extLst>
              <a:ext uri="{FF2B5EF4-FFF2-40B4-BE49-F238E27FC236}">
                <a16:creationId xmlns:a16="http://schemas.microsoft.com/office/drawing/2014/main" id="{0CF46394-7C81-E14E-BE61-3A3571003FAF}"/>
              </a:ext>
            </a:extLst>
          </p:cNvPr>
          <p:cNvSpPr>
            <a:spLocks noGrp="1"/>
          </p:cNvSpPr>
          <p:nvPr>
            <p:ph type="body" sz="quarter" idx="19" hasCustomPrompt="1"/>
          </p:nvPr>
        </p:nvSpPr>
        <p:spPr>
          <a:xfrm>
            <a:off x="5970036"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3" name="Tijdelijke aanduiding voor tekst 20">
            <a:extLst>
              <a:ext uri="{FF2B5EF4-FFF2-40B4-BE49-F238E27FC236}">
                <a16:creationId xmlns:a16="http://schemas.microsoft.com/office/drawing/2014/main" id="{469D726C-B70A-754E-8768-30A542902DE9}"/>
              </a:ext>
            </a:extLst>
          </p:cNvPr>
          <p:cNvSpPr>
            <a:spLocks noGrp="1"/>
          </p:cNvSpPr>
          <p:nvPr>
            <p:ph type="body" sz="quarter" idx="25" hasCustomPrompt="1"/>
          </p:nvPr>
        </p:nvSpPr>
        <p:spPr>
          <a:xfrm>
            <a:off x="838200"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tekst 20">
            <a:extLst>
              <a:ext uri="{FF2B5EF4-FFF2-40B4-BE49-F238E27FC236}">
                <a16:creationId xmlns:a16="http://schemas.microsoft.com/office/drawing/2014/main" id="{955E97B8-D668-ED43-8EEA-C3FC693B2424}"/>
              </a:ext>
            </a:extLst>
          </p:cNvPr>
          <p:cNvSpPr>
            <a:spLocks noGrp="1"/>
          </p:cNvSpPr>
          <p:nvPr>
            <p:ph type="body" sz="quarter" idx="26" hasCustomPrompt="1"/>
          </p:nvPr>
        </p:nvSpPr>
        <p:spPr>
          <a:xfrm>
            <a:off x="3397768"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18" name="Tijdelijke aanduiding voor tekst 20">
            <a:extLst>
              <a:ext uri="{FF2B5EF4-FFF2-40B4-BE49-F238E27FC236}">
                <a16:creationId xmlns:a16="http://schemas.microsoft.com/office/drawing/2014/main" id="{F6A72F03-0F8C-1347-8B7F-29005F6774D7}"/>
              </a:ext>
            </a:extLst>
          </p:cNvPr>
          <p:cNvSpPr>
            <a:spLocks noGrp="1"/>
          </p:cNvSpPr>
          <p:nvPr>
            <p:ph type="body" sz="quarter" idx="27" hasCustomPrompt="1"/>
          </p:nvPr>
        </p:nvSpPr>
        <p:spPr>
          <a:xfrm>
            <a:off x="5970036"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85112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lanningsstappen">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6D58E48B-AA5A-204A-AAC6-90B888ACFF8A}"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15" name="Tijdelijke aanduiding voor tekst 9">
            <a:extLst>
              <a:ext uri="{FF2B5EF4-FFF2-40B4-BE49-F238E27FC236}">
                <a16:creationId xmlns:a16="http://schemas.microsoft.com/office/drawing/2014/main" id="{6A5716B3-42E8-154C-8E2A-699398C0F26E}"/>
              </a:ext>
            </a:extLst>
          </p:cNvPr>
          <p:cNvSpPr>
            <a:spLocks noGrp="1"/>
          </p:cNvSpPr>
          <p:nvPr>
            <p:ph type="body" sz="quarter" idx="15" hasCustomPrompt="1"/>
          </p:nvPr>
        </p:nvSpPr>
        <p:spPr>
          <a:xfrm>
            <a:off x="831850"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6" name="Tijdelijke aanduiding voor tekst 9">
            <a:extLst>
              <a:ext uri="{FF2B5EF4-FFF2-40B4-BE49-F238E27FC236}">
                <a16:creationId xmlns:a16="http://schemas.microsoft.com/office/drawing/2014/main" id="{5D34E2CD-5AE6-F743-BF8B-D0594D7D96A9}"/>
              </a:ext>
            </a:extLst>
          </p:cNvPr>
          <p:cNvSpPr>
            <a:spLocks noGrp="1"/>
          </p:cNvSpPr>
          <p:nvPr>
            <p:ph type="body" sz="quarter" idx="17" hasCustomPrompt="1"/>
          </p:nvPr>
        </p:nvSpPr>
        <p:spPr>
          <a:xfrm>
            <a:off x="3397768"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8" name="Tijdelijke aanduiding voor tekst 9">
            <a:extLst>
              <a:ext uri="{FF2B5EF4-FFF2-40B4-BE49-F238E27FC236}">
                <a16:creationId xmlns:a16="http://schemas.microsoft.com/office/drawing/2014/main" id="{54F5041C-C967-234E-9F62-3DA119D39804}"/>
              </a:ext>
            </a:extLst>
          </p:cNvPr>
          <p:cNvSpPr>
            <a:spLocks noGrp="1"/>
          </p:cNvSpPr>
          <p:nvPr>
            <p:ph type="body" sz="quarter" idx="19" hasCustomPrompt="1"/>
          </p:nvPr>
        </p:nvSpPr>
        <p:spPr>
          <a:xfrm>
            <a:off x="5970036"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6" name="Tijdelijke aanduiding voor tekst 9">
            <a:extLst>
              <a:ext uri="{FF2B5EF4-FFF2-40B4-BE49-F238E27FC236}">
                <a16:creationId xmlns:a16="http://schemas.microsoft.com/office/drawing/2014/main" id="{A3F707A2-9975-0A4E-B39E-CF7E3B5DF150}"/>
              </a:ext>
            </a:extLst>
          </p:cNvPr>
          <p:cNvSpPr>
            <a:spLocks noGrp="1"/>
          </p:cNvSpPr>
          <p:nvPr>
            <p:ph type="body" sz="quarter" idx="28" hasCustomPrompt="1"/>
          </p:nvPr>
        </p:nvSpPr>
        <p:spPr>
          <a:xfrm>
            <a:off x="8542304"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4" name="Tijdelijke aanduiding voor tekst 20">
            <a:extLst>
              <a:ext uri="{FF2B5EF4-FFF2-40B4-BE49-F238E27FC236}">
                <a16:creationId xmlns:a16="http://schemas.microsoft.com/office/drawing/2014/main" id="{AA403F53-EBF3-EA46-9DF5-15ADD813FEDD}"/>
              </a:ext>
            </a:extLst>
          </p:cNvPr>
          <p:cNvSpPr>
            <a:spLocks noGrp="1"/>
          </p:cNvSpPr>
          <p:nvPr>
            <p:ph type="body" sz="quarter" idx="25" hasCustomPrompt="1"/>
          </p:nvPr>
        </p:nvSpPr>
        <p:spPr>
          <a:xfrm>
            <a:off x="838200"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5" name="Tijdelijke aanduiding voor tekst 20">
            <a:extLst>
              <a:ext uri="{FF2B5EF4-FFF2-40B4-BE49-F238E27FC236}">
                <a16:creationId xmlns:a16="http://schemas.microsoft.com/office/drawing/2014/main" id="{DC17CF14-CA51-6F42-9372-E70301853D4C}"/>
              </a:ext>
            </a:extLst>
          </p:cNvPr>
          <p:cNvSpPr>
            <a:spLocks noGrp="1"/>
          </p:cNvSpPr>
          <p:nvPr>
            <p:ph type="body" sz="quarter" idx="26" hasCustomPrompt="1"/>
          </p:nvPr>
        </p:nvSpPr>
        <p:spPr>
          <a:xfrm>
            <a:off x="3397768"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8" name="Tijdelijke aanduiding voor tekst 20">
            <a:extLst>
              <a:ext uri="{FF2B5EF4-FFF2-40B4-BE49-F238E27FC236}">
                <a16:creationId xmlns:a16="http://schemas.microsoft.com/office/drawing/2014/main" id="{F0B903A5-C798-2840-9525-57CE19494DCE}"/>
              </a:ext>
            </a:extLst>
          </p:cNvPr>
          <p:cNvSpPr>
            <a:spLocks noGrp="1"/>
          </p:cNvSpPr>
          <p:nvPr>
            <p:ph type="body" sz="quarter" idx="27" hasCustomPrompt="1"/>
          </p:nvPr>
        </p:nvSpPr>
        <p:spPr>
          <a:xfrm>
            <a:off x="5970036"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9" name="Tijdelijke aanduiding voor tekst 20">
            <a:extLst>
              <a:ext uri="{FF2B5EF4-FFF2-40B4-BE49-F238E27FC236}">
                <a16:creationId xmlns:a16="http://schemas.microsoft.com/office/drawing/2014/main" id="{D5784052-5D25-AA44-B598-AD5CC78E8400}"/>
              </a:ext>
            </a:extLst>
          </p:cNvPr>
          <p:cNvSpPr>
            <a:spLocks noGrp="1"/>
          </p:cNvSpPr>
          <p:nvPr>
            <p:ph type="body" sz="quarter" idx="29" hasCustomPrompt="1"/>
          </p:nvPr>
        </p:nvSpPr>
        <p:spPr>
          <a:xfrm>
            <a:off x="8542304"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0531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oofdstuk">
    <p:bg>
      <p:bgPr>
        <a:solidFill>
          <a:schemeClr val="bg1"/>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7865BDFD-A0CA-5E46-91AC-C4C13ECC93B3}"/>
              </a:ext>
            </a:extLst>
          </p:cNvPr>
          <p:cNvGrpSpPr/>
          <p:nvPr userDrawn="1"/>
        </p:nvGrpSpPr>
        <p:grpSpPr>
          <a:xfrm>
            <a:off x="865920" y="862012"/>
            <a:ext cx="10439400" cy="247650"/>
            <a:chOff x="838200" y="900112"/>
            <a:chExt cx="10439400" cy="247650"/>
          </a:xfrm>
        </p:grpSpPr>
        <p:sp>
          <p:nvSpPr>
            <p:cNvPr id="2" name="Ovaal 1">
              <a:extLst>
                <a:ext uri="{FF2B5EF4-FFF2-40B4-BE49-F238E27FC236}">
                  <a16:creationId xmlns:a16="http://schemas.microsoft.com/office/drawing/2014/main" id="{8128D536-2F40-554C-9099-D0B59D064A02}"/>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45BBA148-B87D-F544-8D4F-34E37F08AC3F}"/>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65CE6545-FD06-E541-8BCC-1DD014BC806B}"/>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946E8DDB-C687-0444-B0B8-B741FD12E559}"/>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2060E1F9-7D52-A64F-8B10-B46E03B85C42}"/>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29AF982A-AF45-8243-B390-17234AB0C576}"/>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74" name="Groep 73">
            <a:extLst>
              <a:ext uri="{FF2B5EF4-FFF2-40B4-BE49-F238E27FC236}">
                <a16:creationId xmlns:a16="http://schemas.microsoft.com/office/drawing/2014/main" id="{52BC30F8-1D63-E946-B7F3-88E7DE9F2489}"/>
              </a:ext>
            </a:extLst>
          </p:cNvPr>
          <p:cNvGrpSpPr/>
          <p:nvPr userDrawn="1"/>
        </p:nvGrpSpPr>
        <p:grpSpPr>
          <a:xfrm>
            <a:off x="865920" y="2366962"/>
            <a:ext cx="10439400" cy="247650"/>
            <a:chOff x="838200" y="900112"/>
            <a:chExt cx="10439400" cy="247650"/>
          </a:xfrm>
        </p:grpSpPr>
        <p:sp>
          <p:nvSpPr>
            <p:cNvPr id="75" name="Ovaal 74">
              <a:extLst>
                <a:ext uri="{FF2B5EF4-FFF2-40B4-BE49-F238E27FC236}">
                  <a16:creationId xmlns:a16="http://schemas.microsoft.com/office/drawing/2014/main" id="{09EDA0E1-35B7-9245-BCB6-21F3D054BC2D}"/>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Ovaal 75">
              <a:extLst>
                <a:ext uri="{FF2B5EF4-FFF2-40B4-BE49-F238E27FC236}">
                  <a16:creationId xmlns:a16="http://schemas.microsoft.com/office/drawing/2014/main" id="{5428D793-18A9-4B4A-9E26-A6CCF46FB601}"/>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7" name="Ovaal 76">
              <a:extLst>
                <a:ext uri="{FF2B5EF4-FFF2-40B4-BE49-F238E27FC236}">
                  <a16:creationId xmlns:a16="http://schemas.microsoft.com/office/drawing/2014/main" id="{7F0B083A-2B19-7C44-8BEC-9595412EC818}"/>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8" name="Ovaal 77">
              <a:extLst>
                <a:ext uri="{FF2B5EF4-FFF2-40B4-BE49-F238E27FC236}">
                  <a16:creationId xmlns:a16="http://schemas.microsoft.com/office/drawing/2014/main" id="{3A9AB436-DF5B-834E-83A7-DA168F871063}"/>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Ovaal 78">
              <a:extLst>
                <a:ext uri="{FF2B5EF4-FFF2-40B4-BE49-F238E27FC236}">
                  <a16:creationId xmlns:a16="http://schemas.microsoft.com/office/drawing/2014/main" id="{649400BA-5ECC-C74B-8437-03FB89C915B6}"/>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Ovaal 79">
              <a:extLst>
                <a:ext uri="{FF2B5EF4-FFF2-40B4-BE49-F238E27FC236}">
                  <a16:creationId xmlns:a16="http://schemas.microsoft.com/office/drawing/2014/main" id="{73FE33CF-8D73-474E-B502-0F99BE5C745C}"/>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1" name="Groep 80">
            <a:extLst>
              <a:ext uri="{FF2B5EF4-FFF2-40B4-BE49-F238E27FC236}">
                <a16:creationId xmlns:a16="http://schemas.microsoft.com/office/drawing/2014/main" id="{1393AE0C-9FC7-7F44-ADD7-3F5DAA5754B3}"/>
              </a:ext>
            </a:extLst>
          </p:cNvPr>
          <p:cNvGrpSpPr/>
          <p:nvPr userDrawn="1"/>
        </p:nvGrpSpPr>
        <p:grpSpPr>
          <a:xfrm>
            <a:off x="865920" y="3871912"/>
            <a:ext cx="10439400" cy="247650"/>
            <a:chOff x="838200" y="900112"/>
            <a:chExt cx="10439400" cy="247650"/>
          </a:xfrm>
        </p:grpSpPr>
        <p:sp>
          <p:nvSpPr>
            <p:cNvPr id="82" name="Ovaal 81">
              <a:extLst>
                <a:ext uri="{FF2B5EF4-FFF2-40B4-BE49-F238E27FC236}">
                  <a16:creationId xmlns:a16="http://schemas.microsoft.com/office/drawing/2014/main" id="{223AC166-659F-AF49-B6AC-07F0713D74FA}"/>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al 82">
              <a:extLst>
                <a:ext uri="{FF2B5EF4-FFF2-40B4-BE49-F238E27FC236}">
                  <a16:creationId xmlns:a16="http://schemas.microsoft.com/office/drawing/2014/main" id="{8C91BDD1-55F5-CA4C-8145-C2526E7586A7}"/>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al 83">
              <a:extLst>
                <a:ext uri="{FF2B5EF4-FFF2-40B4-BE49-F238E27FC236}">
                  <a16:creationId xmlns:a16="http://schemas.microsoft.com/office/drawing/2014/main" id="{9D887E0B-CBED-6B48-A8BF-9379E8258638}"/>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al 84">
              <a:extLst>
                <a:ext uri="{FF2B5EF4-FFF2-40B4-BE49-F238E27FC236}">
                  <a16:creationId xmlns:a16="http://schemas.microsoft.com/office/drawing/2014/main" id="{BDDDB366-590F-174F-9B00-FF6A3E017496}"/>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Ovaal 85">
              <a:extLst>
                <a:ext uri="{FF2B5EF4-FFF2-40B4-BE49-F238E27FC236}">
                  <a16:creationId xmlns:a16="http://schemas.microsoft.com/office/drawing/2014/main" id="{5C9697A9-A4A0-1541-B35F-8B7D9B88FE4C}"/>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al 86">
              <a:extLst>
                <a:ext uri="{FF2B5EF4-FFF2-40B4-BE49-F238E27FC236}">
                  <a16:creationId xmlns:a16="http://schemas.microsoft.com/office/drawing/2014/main" id="{0E9E7D13-EF8A-F44E-9956-6008E95C904B}"/>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8" name="Groep 87">
            <a:extLst>
              <a:ext uri="{FF2B5EF4-FFF2-40B4-BE49-F238E27FC236}">
                <a16:creationId xmlns:a16="http://schemas.microsoft.com/office/drawing/2014/main" id="{1F2255BA-F151-584A-96AF-E133D8AA13F7}"/>
              </a:ext>
            </a:extLst>
          </p:cNvPr>
          <p:cNvGrpSpPr/>
          <p:nvPr userDrawn="1"/>
        </p:nvGrpSpPr>
        <p:grpSpPr>
          <a:xfrm>
            <a:off x="865920" y="5376862"/>
            <a:ext cx="10439400" cy="247650"/>
            <a:chOff x="838200" y="900112"/>
            <a:chExt cx="10439400" cy="247650"/>
          </a:xfrm>
        </p:grpSpPr>
        <p:sp>
          <p:nvSpPr>
            <p:cNvPr id="89" name="Ovaal 88">
              <a:extLst>
                <a:ext uri="{FF2B5EF4-FFF2-40B4-BE49-F238E27FC236}">
                  <a16:creationId xmlns:a16="http://schemas.microsoft.com/office/drawing/2014/main" id="{11DF11D5-7260-CA4A-A724-6450BE2BC453}"/>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al 89">
              <a:extLst>
                <a:ext uri="{FF2B5EF4-FFF2-40B4-BE49-F238E27FC236}">
                  <a16:creationId xmlns:a16="http://schemas.microsoft.com/office/drawing/2014/main" id="{4D8EC3AE-20DE-0E49-A42E-A4C4B7B9EA6F}"/>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al 90">
              <a:extLst>
                <a:ext uri="{FF2B5EF4-FFF2-40B4-BE49-F238E27FC236}">
                  <a16:creationId xmlns:a16="http://schemas.microsoft.com/office/drawing/2014/main" id="{43D4A335-5795-E442-B417-DDB99BBD41C4}"/>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2" name="Ovaal 91">
              <a:extLst>
                <a:ext uri="{FF2B5EF4-FFF2-40B4-BE49-F238E27FC236}">
                  <a16:creationId xmlns:a16="http://schemas.microsoft.com/office/drawing/2014/main" id="{9976F201-EE17-FC4C-80E6-2CF51C020B7E}"/>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al 92">
              <a:extLst>
                <a:ext uri="{FF2B5EF4-FFF2-40B4-BE49-F238E27FC236}">
                  <a16:creationId xmlns:a16="http://schemas.microsoft.com/office/drawing/2014/main" id="{4A1B73E6-1ABF-7342-8584-8EACC3EBADC1}"/>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Ovaal 93">
              <a:extLst>
                <a:ext uri="{FF2B5EF4-FFF2-40B4-BE49-F238E27FC236}">
                  <a16:creationId xmlns:a16="http://schemas.microsoft.com/office/drawing/2014/main" id="{539C3BBD-781B-6F44-8D32-3DB7D13BC75E}"/>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Tijdelijke aanduiding voor datum 3">
            <a:extLst>
              <a:ext uri="{FF2B5EF4-FFF2-40B4-BE49-F238E27FC236}">
                <a16:creationId xmlns:a16="http://schemas.microsoft.com/office/drawing/2014/main" id="{CD291F3D-8C4E-7A42-9D99-8F7042EC2A2E}"/>
              </a:ext>
            </a:extLst>
          </p:cNvPr>
          <p:cNvSpPr>
            <a:spLocks noGrp="1"/>
          </p:cNvSpPr>
          <p:nvPr>
            <p:ph type="dt" sz="half" idx="10"/>
          </p:nvPr>
        </p:nvSpPr>
        <p:spPr/>
        <p:txBody>
          <a:bodyPr/>
          <a:lstStyle>
            <a:lvl1pPr>
              <a:defRPr>
                <a:solidFill>
                  <a:schemeClr val="accent2"/>
                </a:solidFill>
              </a:defRPr>
            </a:lvl1pPr>
          </a:lstStyle>
          <a:p>
            <a:fld id="{32E50806-3CE9-0C4A-BD29-A61077C1FD87}" type="datetime1">
              <a:rPr lang="nl-NL" smtClean="0"/>
              <a:t>2-6-2022</a:t>
            </a:fld>
            <a:endParaRPr lang="nl-NL"/>
          </a:p>
        </p:txBody>
      </p:sp>
      <p:sp>
        <p:nvSpPr>
          <p:cNvPr id="5" name="Tijdelijke aanduiding voor voettekst 4">
            <a:extLst>
              <a:ext uri="{FF2B5EF4-FFF2-40B4-BE49-F238E27FC236}">
                <a16:creationId xmlns:a16="http://schemas.microsoft.com/office/drawing/2014/main" id="{7964ADD6-997D-FD4E-9208-E042A82A15C1}"/>
              </a:ext>
            </a:extLst>
          </p:cNvPr>
          <p:cNvSpPr>
            <a:spLocks noGrp="1"/>
          </p:cNvSpPr>
          <p:nvPr>
            <p:ph type="ftr" sz="quarter" idx="11"/>
          </p:nvPr>
        </p:nvSpPr>
        <p:spPr/>
        <p:txBody>
          <a:bodyPr/>
          <a:lstStyle>
            <a:lvl1pPr>
              <a:defRPr>
                <a:solidFill>
                  <a:schemeClr val="accent2"/>
                </a:solidFill>
              </a:defRPr>
            </a:lvl1p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C4A207F8-C390-1B4C-AEFA-D3CAE4805A05}"/>
              </a:ext>
            </a:extLst>
          </p:cNvPr>
          <p:cNvSpPr>
            <a:spLocks noGrp="1"/>
          </p:cNvSpPr>
          <p:nvPr>
            <p:ph type="sldNum" sz="quarter" idx="12"/>
          </p:nvPr>
        </p:nvSpPr>
        <p:spPr/>
        <p:txBody>
          <a:bodyPr/>
          <a:lstStyle>
            <a:lvl1pPr>
              <a:defRPr>
                <a:solidFill>
                  <a:schemeClr val="accent2"/>
                </a:solidFill>
              </a:defRPr>
            </a:lvl1pPr>
          </a:lstStyle>
          <a:p>
            <a:fld id="{92EE2E10-9301-6148-B08B-2E928BBC0231}" type="slidenum">
              <a:rPr lang="nl-NL" smtClean="0"/>
              <a:pPr/>
              <a:t>‹nr.›</a:t>
            </a:fld>
            <a:endParaRPr lang="nl-NL"/>
          </a:p>
        </p:txBody>
      </p:sp>
      <p:sp>
        <p:nvSpPr>
          <p:cNvPr id="8" name="Tijdelijke aanduiding voor tekst 14">
            <a:extLst>
              <a:ext uri="{FF2B5EF4-FFF2-40B4-BE49-F238E27FC236}">
                <a16:creationId xmlns:a16="http://schemas.microsoft.com/office/drawing/2014/main" id="{6CD54A23-35AF-A740-94AC-125A7FF06F03}"/>
              </a:ext>
            </a:extLst>
          </p:cNvPr>
          <p:cNvSpPr>
            <a:spLocks noGrp="1"/>
          </p:cNvSpPr>
          <p:nvPr>
            <p:ph type="body" sz="quarter" idx="14"/>
          </p:nvPr>
        </p:nvSpPr>
        <p:spPr>
          <a:xfrm>
            <a:off x="0" y="333375"/>
            <a:ext cx="11252200" cy="5557838"/>
          </a:xfrm>
          <a:prstGeom prst="rect">
            <a:avLst/>
          </a:prstGeom>
          <a:noFill/>
        </p:spPr>
        <p:txBody>
          <a:bodyPr lIns="827999" rIns="0" anchor="ctr"/>
          <a:lstStyle>
            <a:lvl1pPr marL="0" indent="-540000">
              <a:buFontTx/>
              <a:buNone/>
              <a:defRPr sz="5400" b="0" i="0">
                <a:solidFill>
                  <a:schemeClr val="accent1"/>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pic>
        <p:nvPicPr>
          <p:cNvPr id="36" name="Afbeelding 35">
            <a:extLst>
              <a:ext uri="{FF2B5EF4-FFF2-40B4-BE49-F238E27FC236}">
                <a16:creationId xmlns:a16="http://schemas.microsoft.com/office/drawing/2014/main" id="{4C559EC0-C859-E446-8A3E-BDA63E1BB0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2477" y="6482702"/>
            <a:ext cx="1014497" cy="223682"/>
          </a:xfrm>
          <a:prstGeom prst="rect">
            <a:avLst/>
          </a:prstGeom>
        </p:spPr>
      </p:pic>
    </p:spTree>
    <p:extLst>
      <p:ext uri="{BB962C8B-B14F-4D97-AF65-F5344CB8AC3E}">
        <p14:creationId xmlns:p14="http://schemas.microsoft.com/office/powerpoint/2010/main" val="3800254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lanningsstappen - Nummer">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70FB287B-A549-8B47-B69E-DC26B9DBF0B6}"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15" name="Tijdelijke aanduiding voor tekst 9">
            <a:extLst>
              <a:ext uri="{FF2B5EF4-FFF2-40B4-BE49-F238E27FC236}">
                <a16:creationId xmlns:a16="http://schemas.microsoft.com/office/drawing/2014/main" id="{6A5716B3-42E8-154C-8E2A-699398C0F26E}"/>
              </a:ext>
            </a:extLst>
          </p:cNvPr>
          <p:cNvSpPr>
            <a:spLocks noGrp="1"/>
          </p:cNvSpPr>
          <p:nvPr>
            <p:ph type="body" sz="quarter" idx="15" hasCustomPrompt="1"/>
          </p:nvPr>
        </p:nvSpPr>
        <p:spPr>
          <a:xfrm>
            <a:off x="831850"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6" name="Tijdelijke aanduiding voor tekst 9">
            <a:extLst>
              <a:ext uri="{FF2B5EF4-FFF2-40B4-BE49-F238E27FC236}">
                <a16:creationId xmlns:a16="http://schemas.microsoft.com/office/drawing/2014/main" id="{5D34E2CD-5AE6-F743-BF8B-D0594D7D96A9}"/>
              </a:ext>
            </a:extLst>
          </p:cNvPr>
          <p:cNvSpPr>
            <a:spLocks noGrp="1"/>
          </p:cNvSpPr>
          <p:nvPr>
            <p:ph type="body" sz="quarter" idx="17" hasCustomPrompt="1"/>
          </p:nvPr>
        </p:nvSpPr>
        <p:spPr>
          <a:xfrm>
            <a:off x="3397768"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8" name="Tijdelijke aanduiding voor tekst 9">
            <a:extLst>
              <a:ext uri="{FF2B5EF4-FFF2-40B4-BE49-F238E27FC236}">
                <a16:creationId xmlns:a16="http://schemas.microsoft.com/office/drawing/2014/main" id="{54F5041C-C967-234E-9F62-3DA119D39804}"/>
              </a:ext>
            </a:extLst>
          </p:cNvPr>
          <p:cNvSpPr>
            <a:spLocks noGrp="1"/>
          </p:cNvSpPr>
          <p:nvPr>
            <p:ph type="body" sz="quarter" idx="19" hasCustomPrompt="1"/>
          </p:nvPr>
        </p:nvSpPr>
        <p:spPr>
          <a:xfrm>
            <a:off x="5970036"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6" name="Tijdelijke aanduiding voor tekst 9">
            <a:extLst>
              <a:ext uri="{FF2B5EF4-FFF2-40B4-BE49-F238E27FC236}">
                <a16:creationId xmlns:a16="http://schemas.microsoft.com/office/drawing/2014/main" id="{A3F707A2-9975-0A4E-B39E-CF7E3B5DF150}"/>
              </a:ext>
            </a:extLst>
          </p:cNvPr>
          <p:cNvSpPr>
            <a:spLocks noGrp="1"/>
          </p:cNvSpPr>
          <p:nvPr>
            <p:ph type="body" sz="quarter" idx="28" hasCustomPrompt="1"/>
          </p:nvPr>
        </p:nvSpPr>
        <p:spPr>
          <a:xfrm>
            <a:off x="8542304" y="1560696"/>
            <a:ext cx="2293905"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9" name="Tijdelijke aanduiding voor tekst 20">
            <a:extLst>
              <a:ext uri="{FF2B5EF4-FFF2-40B4-BE49-F238E27FC236}">
                <a16:creationId xmlns:a16="http://schemas.microsoft.com/office/drawing/2014/main" id="{12B53845-4F49-884D-BB97-BDD36CC97A61}"/>
              </a:ext>
            </a:extLst>
          </p:cNvPr>
          <p:cNvSpPr>
            <a:spLocks noGrp="1"/>
          </p:cNvSpPr>
          <p:nvPr>
            <p:ph type="body" sz="quarter" idx="25" hasCustomPrompt="1"/>
          </p:nvPr>
        </p:nvSpPr>
        <p:spPr>
          <a:xfrm>
            <a:off x="838200"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0" name="Tijdelijke aanduiding voor tekst 20">
            <a:extLst>
              <a:ext uri="{FF2B5EF4-FFF2-40B4-BE49-F238E27FC236}">
                <a16:creationId xmlns:a16="http://schemas.microsoft.com/office/drawing/2014/main" id="{3C942BAC-E744-6149-B65D-41F01CEE2254}"/>
              </a:ext>
            </a:extLst>
          </p:cNvPr>
          <p:cNvSpPr>
            <a:spLocks noGrp="1"/>
          </p:cNvSpPr>
          <p:nvPr>
            <p:ph type="body" sz="quarter" idx="26" hasCustomPrompt="1"/>
          </p:nvPr>
        </p:nvSpPr>
        <p:spPr>
          <a:xfrm>
            <a:off x="3397768"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1" name="Tijdelijke aanduiding voor tekst 20">
            <a:extLst>
              <a:ext uri="{FF2B5EF4-FFF2-40B4-BE49-F238E27FC236}">
                <a16:creationId xmlns:a16="http://schemas.microsoft.com/office/drawing/2014/main" id="{5418DF42-BB0C-0F4F-862A-C272BFAC14A5}"/>
              </a:ext>
            </a:extLst>
          </p:cNvPr>
          <p:cNvSpPr>
            <a:spLocks noGrp="1"/>
          </p:cNvSpPr>
          <p:nvPr>
            <p:ph type="body" sz="quarter" idx="27" hasCustomPrompt="1"/>
          </p:nvPr>
        </p:nvSpPr>
        <p:spPr>
          <a:xfrm>
            <a:off x="5970036"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4" name="Tijdelijke aanduiding voor tekst 20">
            <a:extLst>
              <a:ext uri="{FF2B5EF4-FFF2-40B4-BE49-F238E27FC236}">
                <a16:creationId xmlns:a16="http://schemas.microsoft.com/office/drawing/2014/main" id="{4B660A3A-E4D0-8147-B377-E808A4972723}"/>
              </a:ext>
            </a:extLst>
          </p:cNvPr>
          <p:cNvSpPr>
            <a:spLocks noGrp="1"/>
          </p:cNvSpPr>
          <p:nvPr>
            <p:ph type="body" sz="quarter" idx="29" hasCustomPrompt="1"/>
          </p:nvPr>
        </p:nvSpPr>
        <p:spPr>
          <a:xfrm>
            <a:off x="8548653" y="2339788"/>
            <a:ext cx="2287556"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70858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Planningsstappen">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1F101298-18AA-4949-818F-59CBDA5F17DF}"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28" name="Tijdelijke aanduiding voor tekst 9">
            <a:extLst>
              <a:ext uri="{FF2B5EF4-FFF2-40B4-BE49-F238E27FC236}">
                <a16:creationId xmlns:a16="http://schemas.microsoft.com/office/drawing/2014/main" id="{2C7E025B-370B-7F4B-9284-61E81627C196}"/>
              </a:ext>
            </a:extLst>
          </p:cNvPr>
          <p:cNvSpPr>
            <a:spLocks noGrp="1"/>
          </p:cNvSpPr>
          <p:nvPr>
            <p:ph type="body" sz="quarter" idx="15" hasCustomPrompt="1"/>
          </p:nvPr>
        </p:nvSpPr>
        <p:spPr>
          <a:xfrm>
            <a:off x="831850"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9" name="Tijdelijke aanduiding voor tekst 9">
            <a:extLst>
              <a:ext uri="{FF2B5EF4-FFF2-40B4-BE49-F238E27FC236}">
                <a16:creationId xmlns:a16="http://schemas.microsoft.com/office/drawing/2014/main" id="{CB65D3A9-E5FC-FE46-BCAF-FD6196FFB248}"/>
              </a:ext>
            </a:extLst>
          </p:cNvPr>
          <p:cNvSpPr>
            <a:spLocks noGrp="1"/>
          </p:cNvSpPr>
          <p:nvPr>
            <p:ph type="body" sz="quarter" idx="17" hasCustomPrompt="1"/>
          </p:nvPr>
        </p:nvSpPr>
        <p:spPr>
          <a:xfrm>
            <a:off x="2958498"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0" name="Tijdelijke aanduiding voor tekst 9">
            <a:extLst>
              <a:ext uri="{FF2B5EF4-FFF2-40B4-BE49-F238E27FC236}">
                <a16:creationId xmlns:a16="http://schemas.microsoft.com/office/drawing/2014/main" id="{FDE6C0EE-4811-2342-831A-A778272281DF}"/>
              </a:ext>
            </a:extLst>
          </p:cNvPr>
          <p:cNvSpPr>
            <a:spLocks noGrp="1"/>
          </p:cNvSpPr>
          <p:nvPr>
            <p:ph type="body" sz="quarter" idx="19" hasCustomPrompt="1"/>
          </p:nvPr>
        </p:nvSpPr>
        <p:spPr>
          <a:xfrm>
            <a:off x="5078796"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4" name="Tijdelijke aanduiding voor tekst 9">
            <a:extLst>
              <a:ext uri="{FF2B5EF4-FFF2-40B4-BE49-F238E27FC236}">
                <a16:creationId xmlns:a16="http://schemas.microsoft.com/office/drawing/2014/main" id="{189F6EA6-94FE-E64F-BF6F-D3CAED27891B}"/>
              </a:ext>
            </a:extLst>
          </p:cNvPr>
          <p:cNvSpPr>
            <a:spLocks noGrp="1"/>
          </p:cNvSpPr>
          <p:nvPr>
            <p:ph type="body" sz="quarter" idx="28" hasCustomPrompt="1"/>
          </p:nvPr>
        </p:nvSpPr>
        <p:spPr>
          <a:xfrm>
            <a:off x="7199094"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6" name="Tijdelijke aanduiding voor tekst 9">
            <a:extLst>
              <a:ext uri="{FF2B5EF4-FFF2-40B4-BE49-F238E27FC236}">
                <a16:creationId xmlns:a16="http://schemas.microsoft.com/office/drawing/2014/main" id="{3A28D875-4D14-8D4D-BA48-B774DE82EB98}"/>
              </a:ext>
            </a:extLst>
          </p:cNvPr>
          <p:cNvSpPr>
            <a:spLocks noGrp="1"/>
          </p:cNvSpPr>
          <p:nvPr>
            <p:ph type="body" sz="quarter" idx="30" hasCustomPrompt="1"/>
          </p:nvPr>
        </p:nvSpPr>
        <p:spPr>
          <a:xfrm>
            <a:off x="9319392"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6" name="Tijdelijke aanduiding voor tekst 20">
            <a:extLst>
              <a:ext uri="{FF2B5EF4-FFF2-40B4-BE49-F238E27FC236}">
                <a16:creationId xmlns:a16="http://schemas.microsoft.com/office/drawing/2014/main" id="{776B08AD-AEC2-F24D-B4F3-BFC06DBB813B}"/>
              </a:ext>
            </a:extLst>
          </p:cNvPr>
          <p:cNvSpPr>
            <a:spLocks noGrp="1"/>
          </p:cNvSpPr>
          <p:nvPr>
            <p:ph type="body" sz="quarter" idx="25" hasCustomPrompt="1"/>
          </p:nvPr>
        </p:nvSpPr>
        <p:spPr>
          <a:xfrm>
            <a:off x="838200"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17" name="Tijdelijke aanduiding voor tekst 20">
            <a:extLst>
              <a:ext uri="{FF2B5EF4-FFF2-40B4-BE49-F238E27FC236}">
                <a16:creationId xmlns:a16="http://schemas.microsoft.com/office/drawing/2014/main" id="{A3F7F4DB-1892-4C40-8D01-2BE0E51CB740}"/>
              </a:ext>
            </a:extLst>
          </p:cNvPr>
          <p:cNvSpPr>
            <a:spLocks noGrp="1"/>
          </p:cNvSpPr>
          <p:nvPr>
            <p:ph type="body" sz="quarter" idx="26" hasCustomPrompt="1"/>
          </p:nvPr>
        </p:nvSpPr>
        <p:spPr>
          <a:xfrm>
            <a:off x="2958498"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18" name="Tijdelijke aanduiding voor tekst 20">
            <a:extLst>
              <a:ext uri="{FF2B5EF4-FFF2-40B4-BE49-F238E27FC236}">
                <a16:creationId xmlns:a16="http://schemas.microsoft.com/office/drawing/2014/main" id="{F0B861E9-CA54-1045-B376-B971ECA48170}"/>
              </a:ext>
            </a:extLst>
          </p:cNvPr>
          <p:cNvSpPr>
            <a:spLocks noGrp="1"/>
          </p:cNvSpPr>
          <p:nvPr>
            <p:ph type="body" sz="quarter" idx="27" hasCustomPrompt="1"/>
          </p:nvPr>
        </p:nvSpPr>
        <p:spPr>
          <a:xfrm>
            <a:off x="5078796"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19" name="Tijdelijke aanduiding voor tekst 20">
            <a:extLst>
              <a:ext uri="{FF2B5EF4-FFF2-40B4-BE49-F238E27FC236}">
                <a16:creationId xmlns:a16="http://schemas.microsoft.com/office/drawing/2014/main" id="{4FF25A7C-0BAE-DF43-833A-29C51861C117}"/>
              </a:ext>
            </a:extLst>
          </p:cNvPr>
          <p:cNvSpPr>
            <a:spLocks noGrp="1"/>
          </p:cNvSpPr>
          <p:nvPr>
            <p:ph type="body" sz="quarter" idx="31" hasCustomPrompt="1"/>
          </p:nvPr>
        </p:nvSpPr>
        <p:spPr>
          <a:xfrm>
            <a:off x="7199094"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0" name="Tijdelijke aanduiding voor tekst 20">
            <a:extLst>
              <a:ext uri="{FF2B5EF4-FFF2-40B4-BE49-F238E27FC236}">
                <a16:creationId xmlns:a16="http://schemas.microsoft.com/office/drawing/2014/main" id="{6FA4EC72-3837-834E-9DEE-52ECB85DF588}"/>
              </a:ext>
            </a:extLst>
          </p:cNvPr>
          <p:cNvSpPr>
            <a:spLocks noGrp="1"/>
          </p:cNvSpPr>
          <p:nvPr>
            <p:ph type="body" sz="quarter" idx="32" hasCustomPrompt="1"/>
          </p:nvPr>
        </p:nvSpPr>
        <p:spPr>
          <a:xfrm>
            <a:off x="9319392"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39872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Planningsstappen - Nummer">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9A4265AF-74A2-1941-82F0-D1565941089D}"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28" name="Tijdelijke aanduiding voor tekst 9">
            <a:extLst>
              <a:ext uri="{FF2B5EF4-FFF2-40B4-BE49-F238E27FC236}">
                <a16:creationId xmlns:a16="http://schemas.microsoft.com/office/drawing/2014/main" id="{2C7E025B-370B-7F4B-9284-61E81627C196}"/>
              </a:ext>
            </a:extLst>
          </p:cNvPr>
          <p:cNvSpPr>
            <a:spLocks noGrp="1"/>
          </p:cNvSpPr>
          <p:nvPr>
            <p:ph type="body" sz="quarter" idx="15" hasCustomPrompt="1"/>
          </p:nvPr>
        </p:nvSpPr>
        <p:spPr>
          <a:xfrm>
            <a:off x="831850"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9" name="Tijdelijke aanduiding voor tekst 9">
            <a:extLst>
              <a:ext uri="{FF2B5EF4-FFF2-40B4-BE49-F238E27FC236}">
                <a16:creationId xmlns:a16="http://schemas.microsoft.com/office/drawing/2014/main" id="{CB65D3A9-E5FC-FE46-BCAF-FD6196FFB248}"/>
              </a:ext>
            </a:extLst>
          </p:cNvPr>
          <p:cNvSpPr>
            <a:spLocks noGrp="1"/>
          </p:cNvSpPr>
          <p:nvPr>
            <p:ph type="body" sz="quarter" idx="17" hasCustomPrompt="1"/>
          </p:nvPr>
        </p:nvSpPr>
        <p:spPr>
          <a:xfrm>
            <a:off x="2958498"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0" name="Tijdelijke aanduiding voor tekst 9">
            <a:extLst>
              <a:ext uri="{FF2B5EF4-FFF2-40B4-BE49-F238E27FC236}">
                <a16:creationId xmlns:a16="http://schemas.microsoft.com/office/drawing/2014/main" id="{FDE6C0EE-4811-2342-831A-A778272281DF}"/>
              </a:ext>
            </a:extLst>
          </p:cNvPr>
          <p:cNvSpPr>
            <a:spLocks noGrp="1"/>
          </p:cNvSpPr>
          <p:nvPr>
            <p:ph type="body" sz="quarter" idx="19" hasCustomPrompt="1"/>
          </p:nvPr>
        </p:nvSpPr>
        <p:spPr>
          <a:xfrm>
            <a:off x="5078796"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4" name="Tijdelijke aanduiding voor tekst 9">
            <a:extLst>
              <a:ext uri="{FF2B5EF4-FFF2-40B4-BE49-F238E27FC236}">
                <a16:creationId xmlns:a16="http://schemas.microsoft.com/office/drawing/2014/main" id="{189F6EA6-94FE-E64F-BF6F-D3CAED27891B}"/>
              </a:ext>
            </a:extLst>
          </p:cNvPr>
          <p:cNvSpPr>
            <a:spLocks noGrp="1"/>
          </p:cNvSpPr>
          <p:nvPr>
            <p:ph type="body" sz="quarter" idx="28" hasCustomPrompt="1"/>
          </p:nvPr>
        </p:nvSpPr>
        <p:spPr>
          <a:xfrm>
            <a:off x="7199094"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6" name="Tijdelijke aanduiding voor tekst 9">
            <a:extLst>
              <a:ext uri="{FF2B5EF4-FFF2-40B4-BE49-F238E27FC236}">
                <a16:creationId xmlns:a16="http://schemas.microsoft.com/office/drawing/2014/main" id="{3A28D875-4D14-8D4D-BA48-B774DE82EB98}"/>
              </a:ext>
            </a:extLst>
          </p:cNvPr>
          <p:cNvSpPr>
            <a:spLocks noGrp="1"/>
          </p:cNvSpPr>
          <p:nvPr>
            <p:ph type="body" sz="quarter" idx="30" hasCustomPrompt="1"/>
          </p:nvPr>
        </p:nvSpPr>
        <p:spPr>
          <a:xfrm>
            <a:off x="9319392" y="1560696"/>
            <a:ext cx="1800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1" name="Tijdelijke aanduiding voor tekst 20">
            <a:extLst>
              <a:ext uri="{FF2B5EF4-FFF2-40B4-BE49-F238E27FC236}">
                <a16:creationId xmlns:a16="http://schemas.microsoft.com/office/drawing/2014/main" id="{160C160E-7125-3442-87E7-B0C43D9F4ACB}"/>
              </a:ext>
            </a:extLst>
          </p:cNvPr>
          <p:cNvSpPr>
            <a:spLocks noGrp="1"/>
          </p:cNvSpPr>
          <p:nvPr>
            <p:ph type="body" sz="quarter" idx="25" hasCustomPrompt="1"/>
          </p:nvPr>
        </p:nvSpPr>
        <p:spPr>
          <a:xfrm>
            <a:off x="838200"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2" name="Tijdelijke aanduiding voor tekst 20">
            <a:extLst>
              <a:ext uri="{FF2B5EF4-FFF2-40B4-BE49-F238E27FC236}">
                <a16:creationId xmlns:a16="http://schemas.microsoft.com/office/drawing/2014/main" id="{08BD9D6F-0522-4145-834B-3627494161FF}"/>
              </a:ext>
            </a:extLst>
          </p:cNvPr>
          <p:cNvSpPr>
            <a:spLocks noGrp="1"/>
          </p:cNvSpPr>
          <p:nvPr>
            <p:ph type="body" sz="quarter" idx="31" hasCustomPrompt="1"/>
          </p:nvPr>
        </p:nvSpPr>
        <p:spPr>
          <a:xfrm>
            <a:off x="2958498"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3" name="Tijdelijke aanduiding voor tekst 20">
            <a:extLst>
              <a:ext uri="{FF2B5EF4-FFF2-40B4-BE49-F238E27FC236}">
                <a16:creationId xmlns:a16="http://schemas.microsoft.com/office/drawing/2014/main" id="{6EA045AE-428B-B348-9109-FD16905BE986}"/>
              </a:ext>
            </a:extLst>
          </p:cNvPr>
          <p:cNvSpPr>
            <a:spLocks noGrp="1"/>
          </p:cNvSpPr>
          <p:nvPr>
            <p:ph type="body" sz="quarter" idx="32" hasCustomPrompt="1"/>
          </p:nvPr>
        </p:nvSpPr>
        <p:spPr>
          <a:xfrm>
            <a:off x="5078796"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4" name="Tijdelijke aanduiding voor tekst 20">
            <a:extLst>
              <a:ext uri="{FF2B5EF4-FFF2-40B4-BE49-F238E27FC236}">
                <a16:creationId xmlns:a16="http://schemas.microsoft.com/office/drawing/2014/main" id="{DDA30E98-389C-F94F-BE78-8D4626FF7DAF}"/>
              </a:ext>
            </a:extLst>
          </p:cNvPr>
          <p:cNvSpPr>
            <a:spLocks noGrp="1"/>
          </p:cNvSpPr>
          <p:nvPr>
            <p:ph type="body" sz="quarter" idx="33" hasCustomPrompt="1"/>
          </p:nvPr>
        </p:nvSpPr>
        <p:spPr>
          <a:xfrm>
            <a:off x="7199094"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
        <p:nvSpPr>
          <p:cNvPr id="25" name="Tijdelijke aanduiding voor tekst 20">
            <a:extLst>
              <a:ext uri="{FF2B5EF4-FFF2-40B4-BE49-F238E27FC236}">
                <a16:creationId xmlns:a16="http://schemas.microsoft.com/office/drawing/2014/main" id="{06481C19-CB50-2145-9717-EAA9E6572633}"/>
              </a:ext>
            </a:extLst>
          </p:cNvPr>
          <p:cNvSpPr>
            <a:spLocks noGrp="1"/>
          </p:cNvSpPr>
          <p:nvPr>
            <p:ph type="body" sz="quarter" idx="34" hasCustomPrompt="1"/>
          </p:nvPr>
        </p:nvSpPr>
        <p:spPr>
          <a:xfrm>
            <a:off x="9319392" y="2339788"/>
            <a:ext cx="1800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08284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Planningsstappen">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676864B7-ADBD-D044-A71B-10A7FCB3C0D2}"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28" name="Tijdelijke aanduiding voor tekst 9">
            <a:extLst>
              <a:ext uri="{FF2B5EF4-FFF2-40B4-BE49-F238E27FC236}">
                <a16:creationId xmlns:a16="http://schemas.microsoft.com/office/drawing/2014/main" id="{2C7E025B-370B-7F4B-9284-61E81627C196}"/>
              </a:ext>
            </a:extLst>
          </p:cNvPr>
          <p:cNvSpPr>
            <a:spLocks noGrp="1"/>
          </p:cNvSpPr>
          <p:nvPr>
            <p:ph type="body" sz="quarter" idx="15" hasCustomPrompt="1"/>
          </p:nvPr>
        </p:nvSpPr>
        <p:spPr>
          <a:xfrm>
            <a:off x="83184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9" name="Tijdelijke aanduiding voor tekst 9">
            <a:extLst>
              <a:ext uri="{FF2B5EF4-FFF2-40B4-BE49-F238E27FC236}">
                <a16:creationId xmlns:a16="http://schemas.microsoft.com/office/drawing/2014/main" id="{CB65D3A9-E5FC-FE46-BCAF-FD6196FFB248}"/>
              </a:ext>
            </a:extLst>
          </p:cNvPr>
          <p:cNvSpPr>
            <a:spLocks noGrp="1"/>
          </p:cNvSpPr>
          <p:nvPr>
            <p:ph type="body" sz="quarter" idx="17" hasCustomPrompt="1"/>
          </p:nvPr>
        </p:nvSpPr>
        <p:spPr>
          <a:xfrm>
            <a:off x="261943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0" name="Tijdelijke aanduiding voor tekst 9">
            <a:extLst>
              <a:ext uri="{FF2B5EF4-FFF2-40B4-BE49-F238E27FC236}">
                <a16:creationId xmlns:a16="http://schemas.microsoft.com/office/drawing/2014/main" id="{FDE6C0EE-4811-2342-831A-A778272281DF}"/>
              </a:ext>
            </a:extLst>
          </p:cNvPr>
          <p:cNvSpPr>
            <a:spLocks noGrp="1"/>
          </p:cNvSpPr>
          <p:nvPr>
            <p:ph type="body" sz="quarter" idx="19" hasCustomPrompt="1"/>
          </p:nvPr>
        </p:nvSpPr>
        <p:spPr>
          <a:xfrm>
            <a:off x="440702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4" name="Tijdelijke aanduiding voor tekst 9">
            <a:extLst>
              <a:ext uri="{FF2B5EF4-FFF2-40B4-BE49-F238E27FC236}">
                <a16:creationId xmlns:a16="http://schemas.microsoft.com/office/drawing/2014/main" id="{189F6EA6-94FE-E64F-BF6F-D3CAED27891B}"/>
              </a:ext>
            </a:extLst>
          </p:cNvPr>
          <p:cNvSpPr>
            <a:spLocks noGrp="1"/>
          </p:cNvSpPr>
          <p:nvPr>
            <p:ph type="body" sz="quarter" idx="28" hasCustomPrompt="1"/>
          </p:nvPr>
        </p:nvSpPr>
        <p:spPr>
          <a:xfrm>
            <a:off x="619461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6" name="Tijdelijke aanduiding voor tekst 9">
            <a:extLst>
              <a:ext uri="{FF2B5EF4-FFF2-40B4-BE49-F238E27FC236}">
                <a16:creationId xmlns:a16="http://schemas.microsoft.com/office/drawing/2014/main" id="{3A28D875-4D14-8D4D-BA48-B774DE82EB98}"/>
              </a:ext>
            </a:extLst>
          </p:cNvPr>
          <p:cNvSpPr>
            <a:spLocks noGrp="1"/>
          </p:cNvSpPr>
          <p:nvPr>
            <p:ph type="body" sz="quarter" idx="30" hasCustomPrompt="1"/>
          </p:nvPr>
        </p:nvSpPr>
        <p:spPr>
          <a:xfrm>
            <a:off x="798220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6" name="Tijdelijke aanduiding voor tekst 9">
            <a:extLst>
              <a:ext uri="{FF2B5EF4-FFF2-40B4-BE49-F238E27FC236}">
                <a16:creationId xmlns:a16="http://schemas.microsoft.com/office/drawing/2014/main" id="{21A82D1B-A98A-C440-A64F-CC77C764E697}"/>
              </a:ext>
            </a:extLst>
          </p:cNvPr>
          <p:cNvSpPr>
            <a:spLocks noGrp="1"/>
          </p:cNvSpPr>
          <p:nvPr>
            <p:ph type="body" sz="quarter" idx="32" hasCustomPrompt="1"/>
          </p:nvPr>
        </p:nvSpPr>
        <p:spPr>
          <a:xfrm>
            <a:off x="9769800"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8" name="Tijdelijke aanduiding voor tekst 20">
            <a:extLst>
              <a:ext uri="{FF2B5EF4-FFF2-40B4-BE49-F238E27FC236}">
                <a16:creationId xmlns:a16="http://schemas.microsoft.com/office/drawing/2014/main" id="{CACFA382-EBC4-4640-941E-F3DF618FA560}"/>
              </a:ext>
            </a:extLst>
          </p:cNvPr>
          <p:cNvSpPr>
            <a:spLocks noGrp="1"/>
          </p:cNvSpPr>
          <p:nvPr>
            <p:ph type="body" sz="quarter" idx="25" hasCustomPrompt="1"/>
          </p:nvPr>
        </p:nvSpPr>
        <p:spPr>
          <a:xfrm>
            <a:off x="838199"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19" name="Tijdelijke aanduiding voor tekst 20">
            <a:extLst>
              <a:ext uri="{FF2B5EF4-FFF2-40B4-BE49-F238E27FC236}">
                <a16:creationId xmlns:a16="http://schemas.microsoft.com/office/drawing/2014/main" id="{1EAF5096-10F7-654A-AA36-639CCB298C59}"/>
              </a:ext>
            </a:extLst>
          </p:cNvPr>
          <p:cNvSpPr>
            <a:spLocks noGrp="1"/>
          </p:cNvSpPr>
          <p:nvPr>
            <p:ph type="body" sz="quarter" idx="33" hasCustomPrompt="1"/>
          </p:nvPr>
        </p:nvSpPr>
        <p:spPr>
          <a:xfrm>
            <a:off x="2619438"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20" name="Tijdelijke aanduiding voor tekst 20">
            <a:extLst>
              <a:ext uri="{FF2B5EF4-FFF2-40B4-BE49-F238E27FC236}">
                <a16:creationId xmlns:a16="http://schemas.microsoft.com/office/drawing/2014/main" id="{2A3209B9-8039-8E44-8B5B-794AA03B00C9}"/>
              </a:ext>
            </a:extLst>
          </p:cNvPr>
          <p:cNvSpPr>
            <a:spLocks noGrp="1"/>
          </p:cNvSpPr>
          <p:nvPr>
            <p:ph type="body" sz="quarter" idx="34" hasCustomPrompt="1"/>
          </p:nvPr>
        </p:nvSpPr>
        <p:spPr>
          <a:xfrm>
            <a:off x="4407028"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21" name="Tijdelijke aanduiding voor tekst 20">
            <a:extLst>
              <a:ext uri="{FF2B5EF4-FFF2-40B4-BE49-F238E27FC236}">
                <a16:creationId xmlns:a16="http://schemas.microsoft.com/office/drawing/2014/main" id="{D9228C7F-7CBB-924A-AA75-ED80B104EDF8}"/>
              </a:ext>
            </a:extLst>
          </p:cNvPr>
          <p:cNvSpPr>
            <a:spLocks noGrp="1"/>
          </p:cNvSpPr>
          <p:nvPr>
            <p:ph type="body" sz="quarter" idx="35" hasCustomPrompt="1"/>
          </p:nvPr>
        </p:nvSpPr>
        <p:spPr>
          <a:xfrm>
            <a:off x="6194618"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22" name="Tijdelijke aanduiding voor tekst 20">
            <a:extLst>
              <a:ext uri="{FF2B5EF4-FFF2-40B4-BE49-F238E27FC236}">
                <a16:creationId xmlns:a16="http://schemas.microsoft.com/office/drawing/2014/main" id="{5D66D3D1-9068-1341-AB84-1FEEA67CA06A}"/>
              </a:ext>
            </a:extLst>
          </p:cNvPr>
          <p:cNvSpPr>
            <a:spLocks noGrp="1"/>
          </p:cNvSpPr>
          <p:nvPr>
            <p:ph type="body" sz="quarter" idx="36" hasCustomPrompt="1"/>
          </p:nvPr>
        </p:nvSpPr>
        <p:spPr>
          <a:xfrm>
            <a:off x="9769800"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23" name="Tijdelijke aanduiding voor tekst 20">
            <a:extLst>
              <a:ext uri="{FF2B5EF4-FFF2-40B4-BE49-F238E27FC236}">
                <a16:creationId xmlns:a16="http://schemas.microsoft.com/office/drawing/2014/main" id="{8D2EFE6D-7339-974F-A7CF-17C057F5FFAD}"/>
              </a:ext>
            </a:extLst>
          </p:cNvPr>
          <p:cNvSpPr>
            <a:spLocks noGrp="1"/>
          </p:cNvSpPr>
          <p:nvPr>
            <p:ph type="body" sz="quarter" idx="37" hasCustomPrompt="1"/>
          </p:nvPr>
        </p:nvSpPr>
        <p:spPr>
          <a:xfrm>
            <a:off x="7982208"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Tree>
    <p:extLst>
      <p:ext uri="{BB962C8B-B14F-4D97-AF65-F5344CB8AC3E}">
        <p14:creationId xmlns:p14="http://schemas.microsoft.com/office/powerpoint/2010/main" val="33408685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Planningsstappen - Nummer">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18D69576-5A8D-8449-A362-AD6112FB2C9A}"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
        <p:nvSpPr>
          <p:cNvPr id="28" name="Tijdelijke aanduiding voor tekst 9">
            <a:extLst>
              <a:ext uri="{FF2B5EF4-FFF2-40B4-BE49-F238E27FC236}">
                <a16:creationId xmlns:a16="http://schemas.microsoft.com/office/drawing/2014/main" id="{2C7E025B-370B-7F4B-9284-61E81627C196}"/>
              </a:ext>
            </a:extLst>
          </p:cNvPr>
          <p:cNvSpPr>
            <a:spLocks noGrp="1"/>
          </p:cNvSpPr>
          <p:nvPr>
            <p:ph type="body" sz="quarter" idx="15" hasCustomPrompt="1"/>
          </p:nvPr>
        </p:nvSpPr>
        <p:spPr>
          <a:xfrm>
            <a:off x="83184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9" name="Tijdelijke aanduiding voor tekst 9">
            <a:extLst>
              <a:ext uri="{FF2B5EF4-FFF2-40B4-BE49-F238E27FC236}">
                <a16:creationId xmlns:a16="http://schemas.microsoft.com/office/drawing/2014/main" id="{CB65D3A9-E5FC-FE46-BCAF-FD6196FFB248}"/>
              </a:ext>
            </a:extLst>
          </p:cNvPr>
          <p:cNvSpPr>
            <a:spLocks noGrp="1"/>
          </p:cNvSpPr>
          <p:nvPr>
            <p:ph type="body" sz="quarter" idx="17" hasCustomPrompt="1"/>
          </p:nvPr>
        </p:nvSpPr>
        <p:spPr>
          <a:xfrm>
            <a:off x="261943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0" name="Tijdelijke aanduiding voor tekst 9">
            <a:extLst>
              <a:ext uri="{FF2B5EF4-FFF2-40B4-BE49-F238E27FC236}">
                <a16:creationId xmlns:a16="http://schemas.microsoft.com/office/drawing/2014/main" id="{FDE6C0EE-4811-2342-831A-A778272281DF}"/>
              </a:ext>
            </a:extLst>
          </p:cNvPr>
          <p:cNvSpPr>
            <a:spLocks noGrp="1"/>
          </p:cNvSpPr>
          <p:nvPr>
            <p:ph type="body" sz="quarter" idx="19" hasCustomPrompt="1"/>
          </p:nvPr>
        </p:nvSpPr>
        <p:spPr>
          <a:xfrm>
            <a:off x="440702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4" name="Tijdelijke aanduiding voor tekst 9">
            <a:extLst>
              <a:ext uri="{FF2B5EF4-FFF2-40B4-BE49-F238E27FC236}">
                <a16:creationId xmlns:a16="http://schemas.microsoft.com/office/drawing/2014/main" id="{189F6EA6-94FE-E64F-BF6F-D3CAED27891B}"/>
              </a:ext>
            </a:extLst>
          </p:cNvPr>
          <p:cNvSpPr>
            <a:spLocks noGrp="1"/>
          </p:cNvSpPr>
          <p:nvPr>
            <p:ph type="body" sz="quarter" idx="28" hasCustomPrompt="1"/>
          </p:nvPr>
        </p:nvSpPr>
        <p:spPr>
          <a:xfrm>
            <a:off x="619461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36" name="Tijdelijke aanduiding voor tekst 9">
            <a:extLst>
              <a:ext uri="{FF2B5EF4-FFF2-40B4-BE49-F238E27FC236}">
                <a16:creationId xmlns:a16="http://schemas.microsoft.com/office/drawing/2014/main" id="{3A28D875-4D14-8D4D-BA48-B774DE82EB98}"/>
              </a:ext>
            </a:extLst>
          </p:cNvPr>
          <p:cNvSpPr>
            <a:spLocks noGrp="1"/>
          </p:cNvSpPr>
          <p:nvPr>
            <p:ph type="body" sz="quarter" idx="30" hasCustomPrompt="1"/>
          </p:nvPr>
        </p:nvSpPr>
        <p:spPr>
          <a:xfrm>
            <a:off x="7982208"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16" name="Tijdelijke aanduiding voor tekst 9">
            <a:extLst>
              <a:ext uri="{FF2B5EF4-FFF2-40B4-BE49-F238E27FC236}">
                <a16:creationId xmlns:a16="http://schemas.microsoft.com/office/drawing/2014/main" id="{21A82D1B-A98A-C440-A64F-CC77C764E697}"/>
              </a:ext>
            </a:extLst>
          </p:cNvPr>
          <p:cNvSpPr>
            <a:spLocks noGrp="1"/>
          </p:cNvSpPr>
          <p:nvPr>
            <p:ph type="body" sz="quarter" idx="32" hasCustomPrompt="1"/>
          </p:nvPr>
        </p:nvSpPr>
        <p:spPr>
          <a:xfrm>
            <a:off x="9769800" y="1560696"/>
            <a:ext cx="1584000" cy="540000"/>
          </a:xfrm>
          <a:prstGeom prst="chevron">
            <a:avLst/>
          </a:prstGeom>
          <a:solidFill>
            <a:schemeClr val="accent6"/>
          </a:solidFill>
        </p:spPr>
        <p:txBody>
          <a:bodyPr anchor="ctr"/>
          <a:lstStyle>
            <a:lvl1pPr marL="0" indent="0" algn="ctr">
              <a:buFont typeface="Arial" panose="020B0604020202020204" pitchFamily="34" charset="0"/>
              <a:buNone/>
              <a:defRPr sz="2000">
                <a:solidFill>
                  <a:schemeClr val="bg1"/>
                </a:solidFill>
              </a:defRPr>
            </a:lvl1pPr>
          </a:lstStyle>
          <a:p>
            <a:pPr lvl="0"/>
            <a:r>
              <a:rPr lang="nl-NL"/>
              <a:t>Tekst</a:t>
            </a:r>
          </a:p>
        </p:txBody>
      </p:sp>
      <p:sp>
        <p:nvSpPr>
          <p:cNvPr id="24" name="Tijdelijke aanduiding voor tekst 20">
            <a:extLst>
              <a:ext uri="{FF2B5EF4-FFF2-40B4-BE49-F238E27FC236}">
                <a16:creationId xmlns:a16="http://schemas.microsoft.com/office/drawing/2014/main" id="{7EAE7E8C-1EF5-1A4A-B441-4287BCF5E968}"/>
              </a:ext>
            </a:extLst>
          </p:cNvPr>
          <p:cNvSpPr>
            <a:spLocks noGrp="1"/>
          </p:cNvSpPr>
          <p:nvPr>
            <p:ph type="body" sz="quarter" idx="25" hasCustomPrompt="1"/>
          </p:nvPr>
        </p:nvSpPr>
        <p:spPr>
          <a:xfrm>
            <a:off x="838199"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25" name="Tijdelijke aanduiding voor tekst 20">
            <a:extLst>
              <a:ext uri="{FF2B5EF4-FFF2-40B4-BE49-F238E27FC236}">
                <a16:creationId xmlns:a16="http://schemas.microsoft.com/office/drawing/2014/main" id="{CD1879FF-97B5-054E-9418-FAE08B8B5F06}"/>
              </a:ext>
            </a:extLst>
          </p:cNvPr>
          <p:cNvSpPr>
            <a:spLocks noGrp="1"/>
          </p:cNvSpPr>
          <p:nvPr>
            <p:ph type="body" sz="quarter" idx="33" hasCustomPrompt="1"/>
          </p:nvPr>
        </p:nvSpPr>
        <p:spPr>
          <a:xfrm>
            <a:off x="2624519"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26" name="Tijdelijke aanduiding voor tekst 20">
            <a:extLst>
              <a:ext uri="{FF2B5EF4-FFF2-40B4-BE49-F238E27FC236}">
                <a16:creationId xmlns:a16="http://schemas.microsoft.com/office/drawing/2014/main" id="{1877060B-FEE2-4C47-B7FF-1C1308E4F2C9}"/>
              </a:ext>
            </a:extLst>
          </p:cNvPr>
          <p:cNvSpPr>
            <a:spLocks noGrp="1"/>
          </p:cNvSpPr>
          <p:nvPr>
            <p:ph type="body" sz="quarter" idx="34" hasCustomPrompt="1"/>
          </p:nvPr>
        </p:nvSpPr>
        <p:spPr>
          <a:xfrm>
            <a:off x="4410839"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27" name="Tijdelijke aanduiding voor tekst 20">
            <a:extLst>
              <a:ext uri="{FF2B5EF4-FFF2-40B4-BE49-F238E27FC236}">
                <a16:creationId xmlns:a16="http://schemas.microsoft.com/office/drawing/2014/main" id="{30F37B48-2BE1-2046-888C-F793E74B547B}"/>
              </a:ext>
            </a:extLst>
          </p:cNvPr>
          <p:cNvSpPr>
            <a:spLocks noGrp="1"/>
          </p:cNvSpPr>
          <p:nvPr>
            <p:ph type="body" sz="quarter" idx="35" hasCustomPrompt="1"/>
          </p:nvPr>
        </p:nvSpPr>
        <p:spPr>
          <a:xfrm>
            <a:off x="6197159"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31" name="Tijdelijke aanduiding voor tekst 20">
            <a:extLst>
              <a:ext uri="{FF2B5EF4-FFF2-40B4-BE49-F238E27FC236}">
                <a16:creationId xmlns:a16="http://schemas.microsoft.com/office/drawing/2014/main" id="{E0E7FF4C-7B94-3744-917D-D472F55D2B72}"/>
              </a:ext>
            </a:extLst>
          </p:cNvPr>
          <p:cNvSpPr>
            <a:spLocks noGrp="1"/>
          </p:cNvSpPr>
          <p:nvPr>
            <p:ph type="body" sz="quarter" idx="36" hasCustomPrompt="1"/>
          </p:nvPr>
        </p:nvSpPr>
        <p:spPr>
          <a:xfrm>
            <a:off x="9769800"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
        <p:nvSpPr>
          <p:cNvPr id="32" name="Tijdelijke aanduiding voor tekst 20">
            <a:extLst>
              <a:ext uri="{FF2B5EF4-FFF2-40B4-BE49-F238E27FC236}">
                <a16:creationId xmlns:a16="http://schemas.microsoft.com/office/drawing/2014/main" id="{854BF968-1CA8-4D46-8B03-6952918921CB}"/>
              </a:ext>
            </a:extLst>
          </p:cNvPr>
          <p:cNvSpPr>
            <a:spLocks noGrp="1"/>
          </p:cNvSpPr>
          <p:nvPr>
            <p:ph type="body" sz="quarter" idx="37" hasCustomPrompt="1"/>
          </p:nvPr>
        </p:nvSpPr>
        <p:spPr>
          <a:xfrm>
            <a:off x="7983479" y="2339788"/>
            <a:ext cx="1584000" cy="3545075"/>
          </a:xfrm>
          <a:solidFill>
            <a:schemeClr val="accent1">
              <a:alpha val="10000"/>
            </a:schemeClr>
          </a:solidFill>
        </p:spPr>
        <p:txBody>
          <a:bodyPr lIns="72000" tIns="72000" rIns="72000" bIns="72000"/>
          <a:lstStyle>
            <a:lvl1pPr marL="0" indent="0">
              <a:buClr>
                <a:schemeClr val="tx2"/>
              </a:buClr>
              <a:buFont typeface="Arial" panose="020B0604020202020204" pitchFamily="34" charset="0"/>
              <a:buNone/>
              <a:defRPr sz="1800" b="1" i="0">
                <a:solidFill>
                  <a:schemeClr val="accent1"/>
                </a:solidFill>
                <a:latin typeface="Calibri" panose="020F0502020204030204" pitchFamily="34" charset="0"/>
                <a:cs typeface="Calibri" panose="020F0502020204030204" pitchFamily="34" charset="0"/>
              </a:defRPr>
            </a:lvl1pPr>
            <a:lvl2pPr marL="180000" indent="-180000">
              <a:buClr>
                <a:schemeClr val="accent1"/>
              </a:buClr>
              <a:buSzPct val="80000"/>
              <a:buFont typeface="+mj-lt"/>
              <a:buAutoNum type="arabicPeriod"/>
              <a:defRPr sz="1600">
                <a:solidFill>
                  <a:schemeClr val="accent2"/>
                </a:solidFill>
              </a:defRPr>
            </a:lvl2pPr>
            <a:lvl3pPr marL="360000" indent="-180000">
              <a:buClr>
                <a:schemeClr val="accent1"/>
              </a:buClr>
              <a:defRPr sz="1400">
                <a:solidFill>
                  <a:schemeClr val="accent2"/>
                </a:solidFill>
              </a:defRPr>
            </a:lvl3pPr>
            <a:lvl4pPr marL="540000" indent="-180000">
              <a:buClr>
                <a:schemeClr val="accent1"/>
              </a:buClr>
              <a:defRPr sz="1200">
                <a:solidFill>
                  <a:schemeClr val="accent2"/>
                </a:solidFill>
              </a:defRPr>
            </a:lvl4pPr>
            <a:lvl5pPr marL="720000" indent="-180000">
              <a:buClr>
                <a:schemeClr val="accent1"/>
              </a:buClr>
              <a:defRPr sz="1100">
                <a:solidFill>
                  <a:schemeClr val="accent2"/>
                </a:solidFill>
              </a:defRPr>
            </a:lvl5pPr>
          </a:lstStyle>
          <a:p>
            <a:pPr lvl="0"/>
            <a:r>
              <a:rPr lang="nl-NL"/>
              <a:t>Kop</a:t>
            </a:r>
          </a:p>
          <a:p>
            <a:pPr lvl="1"/>
            <a:r>
              <a:rPr lang="nl-NL"/>
              <a:t>Tweede niveau</a:t>
            </a:r>
          </a:p>
          <a:p>
            <a:pPr lvl="2"/>
            <a:r>
              <a:rPr lang="nl-NL"/>
              <a:t>Derde niveau</a:t>
            </a:r>
          </a:p>
          <a:p>
            <a:pPr lvl="3"/>
            <a:r>
              <a:rPr lang="nl-NL"/>
              <a:t>Vierde niveau</a:t>
            </a:r>
          </a:p>
          <a:p>
            <a:pPr lvl="4"/>
            <a:r>
              <a:rPr lang="nl-NL"/>
              <a:t>Vijfde</a:t>
            </a:r>
          </a:p>
        </p:txBody>
      </p:sp>
    </p:spTree>
    <p:extLst>
      <p:ext uri="{BB962C8B-B14F-4D97-AF65-F5344CB8AC3E}">
        <p14:creationId xmlns:p14="http://schemas.microsoft.com/office/powerpoint/2010/main" val="3753189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B221069-0291-E54F-BDCD-8863187A9E3B}"/>
              </a:ext>
            </a:extLst>
          </p:cNvPr>
          <p:cNvSpPr>
            <a:spLocks noGrp="1"/>
          </p:cNvSpPr>
          <p:nvPr>
            <p:ph type="dt" sz="half" idx="10"/>
          </p:nvPr>
        </p:nvSpPr>
        <p:spPr/>
        <p:txBody>
          <a:bodyPr/>
          <a:lstStyle/>
          <a:p>
            <a:fld id="{F27B2C71-9443-4040-A76D-0B47AD4E20D6}" type="datetime1">
              <a:rPr lang="nl-NL" smtClean="0"/>
              <a:t>2-6-2022</a:t>
            </a:fld>
            <a:endParaRPr lang="nl-NL"/>
          </a:p>
        </p:txBody>
      </p:sp>
      <p:sp>
        <p:nvSpPr>
          <p:cNvPr id="4" name="Tijdelijke aanduiding voor voettekst 3">
            <a:extLst>
              <a:ext uri="{FF2B5EF4-FFF2-40B4-BE49-F238E27FC236}">
                <a16:creationId xmlns:a16="http://schemas.microsoft.com/office/drawing/2014/main" id="{6FE23DE3-BDBD-B748-B21A-FABBD09053F4}"/>
              </a:ext>
            </a:extLst>
          </p:cNvPr>
          <p:cNvSpPr>
            <a:spLocks noGrp="1"/>
          </p:cNvSpPr>
          <p:nvPr>
            <p:ph type="ftr" sz="quarter" idx="11"/>
          </p:nvPr>
        </p:nvSpPr>
        <p:spPr/>
        <p:txBody>
          <a:bodyPr/>
          <a:lstStyle/>
          <a:p>
            <a:r>
              <a:rPr lang="nl-NL"/>
              <a:t>Maak kennis met Magister/ Magister.me - maart 2021</a:t>
            </a:r>
          </a:p>
        </p:txBody>
      </p:sp>
      <p:sp>
        <p:nvSpPr>
          <p:cNvPr id="5" name="Tijdelijke aanduiding voor dianummer 4">
            <a:extLst>
              <a:ext uri="{FF2B5EF4-FFF2-40B4-BE49-F238E27FC236}">
                <a16:creationId xmlns:a16="http://schemas.microsoft.com/office/drawing/2014/main" id="{ABF5D4DF-94BD-584D-9DD8-AD02ABF364A2}"/>
              </a:ext>
            </a:extLst>
          </p:cNvPr>
          <p:cNvSpPr>
            <a:spLocks noGrp="1"/>
          </p:cNvSpPr>
          <p:nvPr>
            <p:ph type="sldNum" sz="quarter" idx="12"/>
          </p:nvPr>
        </p:nvSpPr>
        <p:spPr/>
        <p:txBody>
          <a:bodyPr/>
          <a:lstStyle/>
          <a:p>
            <a:fld id="{92EE2E10-9301-6148-B08B-2E928BBC0231}" type="slidenum">
              <a:rPr lang="nl-NL" smtClean="0"/>
              <a:t>‹nr.›</a:t>
            </a:fld>
            <a:endParaRPr lang="nl-NL"/>
          </a:p>
        </p:txBody>
      </p:sp>
      <p:sp>
        <p:nvSpPr>
          <p:cNvPr id="6" name="Titel 1">
            <a:extLst>
              <a:ext uri="{FF2B5EF4-FFF2-40B4-BE49-F238E27FC236}">
                <a16:creationId xmlns:a16="http://schemas.microsoft.com/office/drawing/2014/main" id="{F22A8366-0C96-2044-951B-D462264F5994}"/>
              </a:ext>
            </a:extLst>
          </p:cNvPr>
          <p:cNvSpPr>
            <a:spLocks noGrp="1"/>
          </p:cNvSpPr>
          <p:nvPr>
            <p:ph type="title"/>
          </p:nvPr>
        </p:nvSpPr>
        <p:spPr>
          <a:xfrm>
            <a:off x="838200" y="333385"/>
            <a:ext cx="10515600" cy="640181"/>
          </a:xfrm>
        </p:spPr>
        <p:txBody>
          <a:bodyPr/>
          <a:lstStyle>
            <a:lvl1pPr>
              <a:defRPr>
                <a:solidFill>
                  <a:schemeClr val="accent1"/>
                </a:solidFill>
              </a:defRPr>
            </a:lvl1pPr>
          </a:lstStyle>
          <a:p>
            <a:r>
              <a:rPr lang="nl-NL"/>
              <a:t>Klik om stijl te bewerken</a:t>
            </a:r>
          </a:p>
        </p:txBody>
      </p:sp>
    </p:spTree>
    <p:extLst>
      <p:ext uri="{BB962C8B-B14F-4D97-AF65-F5344CB8AC3E}">
        <p14:creationId xmlns:p14="http://schemas.microsoft.com/office/powerpoint/2010/main" val="945129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177B078-E629-8245-8F08-B757AABF4903}"/>
              </a:ext>
            </a:extLst>
          </p:cNvPr>
          <p:cNvSpPr>
            <a:spLocks noGrp="1"/>
          </p:cNvSpPr>
          <p:nvPr>
            <p:ph type="dt" sz="half" idx="10"/>
          </p:nvPr>
        </p:nvSpPr>
        <p:spPr/>
        <p:txBody>
          <a:bodyPr/>
          <a:lstStyle/>
          <a:p>
            <a:fld id="{8E0A2030-0530-C242-AE7A-9C8E179ABC47}" type="datetime1">
              <a:rPr lang="nl-NL" smtClean="0"/>
              <a:t>2-6-2022</a:t>
            </a:fld>
            <a:endParaRPr lang="nl-NL"/>
          </a:p>
        </p:txBody>
      </p:sp>
      <p:sp>
        <p:nvSpPr>
          <p:cNvPr id="3" name="Tijdelijke aanduiding voor voettekst 2">
            <a:extLst>
              <a:ext uri="{FF2B5EF4-FFF2-40B4-BE49-F238E27FC236}">
                <a16:creationId xmlns:a16="http://schemas.microsoft.com/office/drawing/2014/main" id="{2A533F1C-8672-9541-8E64-3651ED5E0A98}"/>
              </a:ext>
            </a:extLst>
          </p:cNvPr>
          <p:cNvSpPr>
            <a:spLocks noGrp="1"/>
          </p:cNvSpPr>
          <p:nvPr>
            <p:ph type="ftr" sz="quarter" idx="11"/>
          </p:nvPr>
        </p:nvSpPr>
        <p:spPr/>
        <p:txBody>
          <a:bodyPr/>
          <a:lstStyle/>
          <a:p>
            <a:r>
              <a:rPr lang="nl-NL"/>
              <a:t>Maak kennis met Magister/ Magister.me - maart 2021</a:t>
            </a:r>
          </a:p>
        </p:txBody>
      </p:sp>
      <p:sp>
        <p:nvSpPr>
          <p:cNvPr id="4" name="Tijdelijke aanduiding voor dianummer 3">
            <a:extLst>
              <a:ext uri="{FF2B5EF4-FFF2-40B4-BE49-F238E27FC236}">
                <a16:creationId xmlns:a16="http://schemas.microsoft.com/office/drawing/2014/main" id="{D72F23DB-7BCE-B243-9912-5A461E4875B9}"/>
              </a:ext>
            </a:extLst>
          </p:cNvPr>
          <p:cNvSpPr>
            <a:spLocks noGrp="1"/>
          </p:cNvSpPr>
          <p:nvPr>
            <p:ph type="sldNum" sz="quarter" idx="12"/>
          </p:nvPr>
        </p:nvSpPr>
        <p:spPr/>
        <p:txBody>
          <a:bodyPr/>
          <a:lstStyle/>
          <a:p>
            <a:fld id="{92EE2E10-9301-6148-B08B-2E928BBC0231}" type="slidenum">
              <a:rPr lang="nl-NL" smtClean="0"/>
              <a:t>‹nr.›</a:t>
            </a:fld>
            <a:endParaRPr lang="nl-NL"/>
          </a:p>
        </p:txBody>
      </p:sp>
      <p:pic>
        <p:nvPicPr>
          <p:cNvPr id="8" name="Afbeelding 7">
            <a:extLst>
              <a:ext uri="{FF2B5EF4-FFF2-40B4-BE49-F238E27FC236}">
                <a16:creationId xmlns:a16="http://schemas.microsoft.com/office/drawing/2014/main" id="{B62DA904-66D8-E74A-A335-624F994EAD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2477" y="6482702"/>
            <a:ext cx="1014497" cy="223682"/>
          </a:xfrm>
          <a:prstGeom prst="rect">
            <a:avLst/>
          </a:prstGeom>
        </p:spPr>
      </p:pic>
    </p:spTree>
    <p:extLst>
      <p:ext uri="{BB962C8B-B14F-4D97-AF65-F5344CB8AC3E}">
        <p14:creationId xmlns:p14="http://schemas.microsoft.com/office/powerpoint/2010/main" val="419525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Vragen">
    <p:spTree>
      <p:nvGrpSpPr>
        <p:cNvPr id="1" name=""/>
        <p:cNvGrpSpPr/>
        <p:nvPr/>
      </p:nvGrpSpPr>
      <p:grpSpPr>
        <a:xfrm>
          <a:off x="0" y="0"/>
          <a:ext cx="0" cy="0"/>
          <a:chOff x="0" y="0"/>
          <a:chExt cx="0" cy="0"/>
        </a:xfrm>
      </p:grpSpPr>
      <p:pic>
        <p:nvPicPr>
          <p:cNvPr id="161" name="Afbeelding 160">
            <a:extLst>
              <a:ext uri="{FF2B5EF4-FFF2-40B4-BE49-F238E27FC236}">
                <a16:creationId xmlns:a16="http://schemas.microsoft.com/office/drawing/2014/main" id="{D7E01887-CD0A-E44C-81A7-C67DCFC5A6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903" y="0"/>
            <a:ext cx="12219903" cy="6858000"/>
          </a:xfrm>
          <a:prstGeom prst="rect">
            <a:avLst/>
          </a:prstGeom>
        </p:spPr>
      </p:pic>
      <p:sp>
        <p:nvSpPr>
          <p:cNvPr id="2" name="Tijdelijke aanduiding voor datum 1">
            <a:extLst>
              <a:ext uri="{FF2B5EF4-FFF2-40B4-BE49-F238E27FC236}">
                <a16:creationId xmlns:a16="http://schemas.microsoft.com/office/drawing/2014/main" id="{1177B078-E629-8245-8F08-B757AABF4903}"/>
              </a:ext>
            </a:extLst>
          </p:cNvPr>
          <p:cNvSpPr>
            <a:spLocks noGrp="1"/>
          </p:cNvSpPr>
          <p:nvPr>
            <p:ph type="dt" sz="half" idx="10"/>
          </p:nvPr>
        </p:nvSpPr>
        <p:spPr/>
        <p:txBody>
          <a:bodyPr/>
          <a:lstStyle>
            <a:lvl1pPr>
              <a:defRPr>
                <a:solidFill>
                  <a:schemeClr val="bg1"/>
                </a:solidFill>
              </a:defRPr>
            </a:lvl1pPr>
          </a:lstStyle>
          <a:p>
            <a:fld id="{C4320F3D-4584-FD46-8FF7-3F154A68BA43}" type="datetime1">
              <a:rPr lang="nl-NL" smtClean="0"/>
              <a:t>2-6-2022</a:t>
            </a:fld>
            <a:endParaRPr lang="nl-NL"/>
          </a:p>
        </p:txBody>
      </p:sp>
      <p:sp>
        <p:nvSpPr>
          <p:cNvPr id="3" name="Tijdelijke aanduiding voor voettekst 2">
            <a:extLst>
              <a:ext uri="{FF2B5EF4-FFF2-40B4-BE49-F238E27FC236}">
                <a16:creationId xmlns:a16="http://schemas.microsoft.com/office/drawing/2014/main" id="{2A533F1C-8672-9541-8E64-3651ED5E0A98}"/>
              </a:ext>
            </a:extLst>
          </p:cNvPr>
          <p:cNvSpPr>
            <a:spLocks noGrp="1"/>
          </p:cNvSpPr>
          <p:nvPr>
            <p:ph type="ftr" sz="quarter" idx="11"/>
          </p:nvPr>
        </p:nvSpPr>
        <p:spPr/>
        <p:txBody>
          <a:bodyPr/>
          <a:lstStyle>
            <a:lvl1pPr>
              <a:defRPr>
                <a:solidFill>
                  <a:schemeClr val="bg1"/>
                </a:solidFill>
              </a:defRPr>
            </a:lvl1pPr>
          </a:lstStyle>
          <a:p>
            <a:r>
              <a:rPr lang="nl-NL"/>
              <a:t>Maak kennis met Magister/ Magister.me - maart 2021</a:t>
            </a:r>
          </a:p>
        </p:txBody>
      </p:sp>
      <p:sp>
        <p:nvSpPr>
          <p:cNvPr id="4" name="Tijdelijke aanduiding voor dianummer 3">
            <a:extLst>
              <a:ext uri="{FF2B5EF4-FFF2-40B4-BE49-F238E27FC236}">
                <a16:creationId xmlns:a16="http://schemas.microsoft.com/office/drawing/2014/main" id="{D72F23DB-7BCE-B243-9912-5A461E4875B9}"/>
              </a:ext>
            </a:extLst>
          </p:cNvPr>
          <p:cNvSpPr>
            <a:spLocks noGrp="1"/>
          </p:cNvSpPr>
          <p:nvPr>
            <p:ph type="sldNum" sz="quarter" idx="12"/>
          </p:nvPr>
        </p:nvSpPr>
        <p:spPr/>
        <p:txBody>
          <a:bodyPr/>
          <a:lstStyle>
            <a:lvl1pPr>
              <a:defRPr>
                <a:solidFill>
                  <a:schemeClr val="bg1"/>
                </a:solidFill>
              </a:defRPr>
            </a:lvl1pPr>
          </a:lstStyle>
          <a:p>
            <a:fld id="{92EE2E10-9301-6148-B08B-2E928BBC0231}" type="slidenum">
              <a:rPr lang="nl-NL" smtClean="0"/>
              <a:pPr/>
              <a:t>‹nr.›</a:t>
            </a:fld>
            <a:endParaRPr lang="nl-NL"/>
          </a:p>
        </p:txBody>
      </p:sp>
      <p:sp>
        <p:nvSpPr>
          <p:cNvPr id="8" name="Tekstvak 7">
            <a:extLst>
              <a:ext uri="{FF2B5EF4-FFF2-40B4-BE49-F238E27FC236}">
                <a16:creationId xmlns:a16="http://schemas.microsoft.com/office/drawing/2014/main" id="{071315E7-E398-AD4C-97C7-18A8FFD5F9EE}"/>
              </a:ext>
            </a:extLst>
          </p:cNvPr>
          <p:cNvSpPr txBox="1"/>
          <p:nvPr userDrawn="1"/>
        </p:nvSpPr>
        <p:spPr>
          <a:xfrm>
            <a:off x="853900" y="2374622"/>
            <a:ext cx="4744454" cy="2108756"/>
          </a:xfrm>
          <a:prstGeom prst="rect">
            <a:avLst/>
          </a:prstGeom>
          <a:noFill/>
        </p:spPr>
        <p:txBody>
          <a:bodyPr wrap="none" lIns="0" tIns="0" rIns="0" bIns="0" rtlCol="0" anchor="ctr">
            <a:noAutofit/>
          </a:bodyPr>
          <a:lstStyle/>
          <a:p>
            <a:pPr algn="l">
              <a:lnSpc>
                <a:spcPct val="90000"/>
              </a:lnSpc>
            </a:pPr>
            <a:r>
              <a:rPr lang="nl-NL" sz="8800" b="1" i="0">
                <a:solidFill>
                  <a:schemeClr val="bg1"/>
                </a:solidFill>
                <a:latin typeface="Calibri" panose="020F0502020204030204" pitchFamily="34" charset="0"/>
                <a:cs typeface="Calibri" panose="020F0502020204030204" pitchFamily="34" charset="0"/>
              </a:rPr>
              <a:t>Heeft u </a:t>
            </a:r>
            <a:br>
              <a:rPr lang="nl-NL" sz="8800" b="1" i="0">
                <a:solidFill>
                  <a:schemeClr val="bg1"/>
                </a:solidFill>
                <a:latin typeface="Calibri" panose="020F0502020204030204" pitchFamily="34" charset="0"/>
                <a:cs typeface="Calibri" panose="020F0502020204030204" pitchFamily="34" charset="0"/>
              </a:rPr>
            </a:br>
            <a:r>
              <a:rPr lang="nl-NL" sz="8800" b="1" i="0">
                <a:solidFill>
                  <a:schemeClr val="bg1"/>
                </a:solidFill>
                <a:latin typeface="Calibri" panose="020F0502020204030204" pitchFamily="34" charset="0"/>
                <a:cs typeface="Calibri" panose="020F0502020204030204" pitchFamily="34" charset="0"/>
              </a:rPr>
              <a:t>nog vragen?</a:t>
            </a:r>
          </a:p>
        </p:txBody>
      </p:sp>
      <p:grpSp>
        <p:nvGrpSpPr>
          <p:cNvPr id="162" name="Groep 161">
            <a:extLst>
              <a:ext uri="{FF2B5EF4-FFF2-40B4-BE49-F238E27FC236}">
                <a16:creationId xmlns:a16="http://schemas.microsoft.com/office/drawing/2014/main" id="{83E00EF8-17D7-B74D-9029-712963490FD4}"/>
              </a:ext>
            </a:extLst>
          </p:cNvPr>
          <p:cNvGrpSpPr/>
          <p:nvPr userDrawn="1"/>
        </p:nvGrpSpPr>
        <p:grpSpPr>
          <a:xfrm>
            <a:off x="852758" y="803772"/>
            <a:ext cx="10504217" cy="110099"/>
            <a:chOff x="852758" y="1206559"/>
            <a:chExt cx="10504217" cy="110099"/>
          </a:xfrm>
        </p:grpSpPr>
        <p:sp>
          <p:nvSpPr>
            <p:cNvPr id="163" name="Ovaal 162">
              <a:extLst>
                <a:ext uri="{FF2B5EF4-FFF2-40B4-BE49-F238E27FC236}">
                  <a16:creationId xmlns:a16="http://schemas.microsoft.com/office/drawing/2014/main" id="{8AE9D6BC-15D5-ED42-A04E-BC995FF1786A}"/>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4" name="Ovaal 163">
              <a:extLst>
                <a:ext uri="{FF2B5EF4-FFF2-40B4-BE49-F238E27FC236}">
                  <a16:creationId xmlns:a16="http://schemas.microsoft.com/office/drawing/2014/main" id="{CA46C1E6-D2B0-154D-9863-2319A2E96E3D}"/>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5" name="Ovaal 164">
              <a:extLst>
                <a:ext uri="{FF2B5EF4-FFF2-40B4-BE49-F238E27FC236}">
                  <a16:creationId xmlns:a16="http://schemas.microsoft.com/office/drawing/2014/main" id="{98A2A334-20C5-3641-A0E9-F2FA17034F89}"/>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6" name="Ovaal 165">
              <a:extLst>
                <a:ext uri="{FF2B5EF4-FFF2-40B4-BE49-F238E27FC236}">
                  <a16:creationId xmlns:a16="http://schemas.microsoft.com/office/drawing/2014/main" id="{255F6112-D750-B540-8B23-115FE00FEA06}"/>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7" name="Ovaal 166">
              <a:extLst>
                <a:ext uri="{FF2B5EF4-FFF2-40B4-BE49-F238E27FC236}">
                  <a16:creationId xmlns:a16="http://schemas.microsoft.com/office/drawing/2014/main" id="{E134003C-A20A-9341-88AC-64408729DEAB}"/>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8" name="Ovaal 167">
              <a:extLst>
                <a:ext uri="{FF2B5EF4-FFF2-40B4-BE49-F238E27FC236}">
                  <a16:creationId xmlns:a16="http://schemas.microsoft.com/office/drawing/2014/main" id="{E058D062-C077-4F4B-97ED-FB98174E977A}"/>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9" name="Ovaal 168">
              <a:extLst>
                <a:ext uri="{FF2B5EF4-FFF2-40B4-BE49-F238E27FC236}">
                  <a16:creationId xmlns:a16="http://schemas.microsoft.com/office/drawing/2014/main" id="{27C62D31-7488-5A45-94B9-E1F3C1DCC3D5}"/>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71" name="Ovaal 170">
            <a:extLst>
              <a:ext uri="{FF2B5EF4-FFF2-40B4-BE49-F238E27FC236}">
                <a16:creationId xmlns:a16="http://schemas.microsoft.com/office/drawing/2014/main" id="{8F5CB4E8-08F1-DF4D-BF47-35584DA02C2E}"/>
              </a:ext>
            </a:extLst>
          </p:cNvPr>
          <p:cNvSpPr/>
          <p:nvPr userDrawn="1"/>
        </p:nvSpPr>
        <p:spPr>
          <a:xfrm>
            <a:off x="7782170" y="2465052"/>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2" name="Ovaal 171">
            <a:extLst>
              <a:ext uri="{FF2B5EF4-FFF2-40B4-BE49-F238E27FC236}">
                <a16:creationId xmlns:a16="http://schemas.microsoft.com/office/drawing/2014/main" id="{1DD5EF19-8559-2947-B910-22059FA37D90}"/>
              </a:ext>
            </a:extLst>
          </p:cNvPr>
          <p:cNvSpPr/>
          <p:nvPr userDrawn="1"/>
        </p:nvSpPr>
        <p:spPr>
          <a:xfrm>
            <a:off x="9514523" y="2465052"/>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3" name="Ovaal 172">
            <a:extLst>
              <a:ext uri="{FF2B5EF4-FFF2-40B4-BE49-F238E27FC236}">
                <a16:creationId xmlns:a16="http://schemas.microsoft.com/office/drawing/2014/main" id="{3C0F435F-1138-5A44-AA18-39FBE0F766C1}"/>
              </a:ext>
            </a:extLst>
          </p:cNvPr>
          <p:cNvSpPr/>
          <p:nvPr userDrawn="1"/>
        </p:nvSpPr>
        <p:spPr>
          <a:xfrm>
            <a:off x="11246876" y="2465052"/>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9" name="Ovaal 178">
            <a:extLst>
              <a:ext uri="{FF2B5EF4-FFF2-40B4-BE49-F238E27FC236}">
                <a16:creationId xmlns:a16="http://schemas.microsoft.com/office/drawing/2014/main" id="{1395E0C2-1548-BB44-893A-767D4CFA5965}"/>
              </a:ext>
            </a:extLst>
          </p:cNvPr>
          <p:cNvSpPr/>
          <p:nvPr userDrawn="1"/>
        </p:nvSpPr>
        <p:spPr>
          <a:xfrm>
            <a:off x="7782170" y="4126332"/>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0" name="Ovaal 179">
            <a:extLst>
              <a:ext uri="{FF2B5EF4-FFF2-40B4-BE49-F238E27FC236}">
                <a16:creationId xmlns:a16="http://schemas.microsoft.com/office/drawing/2014/main" id="{FF511682-D765-1241-8A3A-BF838F38287B}"/>
              </a:ext>
            </a:extLst>
          </p:cNvPr>
          <p:cNvSpPr/>
          <p:nvPr userDrawn="1"/>
        </p:nvSpPr>
        <p:spPr>
          <a:xfrm>
            <a:off x="9514523" y="4126332"/>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1" name="Ovaal 180">
            <a:extLst>
              <a:ext uri="{FF2B5EF4-FFF2-40B4-BE49-F238E27FC236}">
                <a16:creationId xmlns:a16="http://schemas.microsoft.com/office/drawing/2014/main" id="{6AC73E17-E278-7A4A-A5A2-EC5E1BC23A11}"/>
              </a:ext>
            </a:extLst>
          </p:cNvPr>
          <p:cNvSpPr/>
          <p:nvPr userDrawn="1"/>
        </p:nvSpPr>
        <p:spPr>
          <a:xfrm>
            <a:off x="11246876" y="4126332"/>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86" name="Groep 185">
            <a:extLst>
              <a:ext uri="{FF2B5EF4-FFF2-40B4-BE49-F238E27FC236}">
                <a16:creationId xmlns:a16="http://schemas.microsoft.com/office/drawing/2014/main" id="{12F1DC87-6BE7-1E45-B388-25A53C53DDFE}"/>
              </a:ext>
            </a:extLst>
          </p:cNvPr>
          <p:cNvGrpSpPr/>
          <p:nvPr userDrawn="1"/>
        </p:nvGrpSpPr>
        <p:grpSpPr>
          <a:xfrm>
            <a:off x="852758" y="5787612"/>
            <a:ext cx="10504217" cy="110099"/>
            <a:chOff x="852758" y="1206559"/>
            <a:chExt cx="10504217" cy="110099"/>
          </a:xfrm>
        </p:grpSpPr>
        <p:sp>
          <p:nvSpPr>
            <p:cNvPr id="187" name="Ovaal 186">
              <a:extLst>
                <a:ext uri="{FF2B5EF4-FFF2-40B4-BE49-F238E27FC236}">
                  <a16:creationId xmlns:a16="http://schemas.microsoft.com/office/drawing/2014/main" id="{D33DAC7F-BD52-624A-9363-17CF942E604F}"/>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8" name="Ovaal 187">
              <a:extLst>
                <a:ext uri="{FF2B5EF4-FFF2-40B4-BE49-F238E27FC236}">
                  <a16:creationId xmlns:a16="http://schemas.microsoft.com/office/drawing/2014/main" id="{B22C410A-3B80-A641-B697-CD63B4F37049}"/>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9" name="Ovaal 188">
              <a:extLst>
                <a:ext uri="{FF2B5EF4-FFF2-40B4-BE49-F238E27FC236}">
                  <a16:creationId xmlns:a16="http://schemas.microsoft.com/office/drawing/2014/main" id="{B24D021A-77D2-1247-B414-A92A6DD5A6AA}"/>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0" name="Ovaal 189">
              <a:extLst>
                <a:ext uri="{FF2B5EF4-FFF2-40B4-BE49-F238E27FC236}">
                  <a16:creationId xmlns:a16="http://schemas.microsoft.com/office/drawing/2014/main" id="{9841A741-E947-544D-98BC-879626612320}"/>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1" name="Ovaal 190">
              <a:extLst>
                <a:ext uri="{FF2B5EF4-FFF2-40B4-BE49-F238E27FC236}">
                  <a16:creationId xmlns:a16="http://schemas.microsoft.com/office/drawing/2014/main" id="{DA097322-5A7B-FF44-B54C-7F45682EBE65}"/>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2" name="Ovaal 191">
              <a:extLst>
                <a:ext uri="{FF2B5EF4-FFF2-40B4-BE49-F238E27FC236}">
                  <a16:creationId xmlns:a16="http://schemas.microsoft.com/office/drawing/2014/main" id="{98BE2BC7-784F-3141-9B32-521C2F2AABAE}"/>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3" name="Ovaal 192">
              <a:extLst>
                <a:ext uri="{FF2B5EF4-FFF2-40B4-BE49-F238E27FC236}">
                  <a16:creationId xmlns:a16="http://schemas.microsoft.com/office/drawing/2014/main" id="{89EC56BB-3462-954C-9F00-51D797978207}"/>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776442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07951-5C01-0244-9BC4-C61CA078A21C}"/>
              </a:ext>
            </a:extLst>
          </p:cNvPr>
          <p:cNvSpPr>
            <a:spLocks noGrp="1"/>
          </p:cNvSpPr>
          <p:nvPr>
            <p:ph type="ctrTitle" hasCustomPrompt="1"/>
          </p:nvPr>
        </p:nvSpPr>
        <p:spPr>
          <a:xfrm>
            <a:off x="838202" y="2278312"/>
            <a:ext cx="6253162" cy="1041770"/>
          </a:xfrm>
        </p:spPr>
        <p:txBody>
          <a:bodyPr anchor="b"/>
          <a:lstStyle>
            <a:lvl1pPr algn="l">
              <a:spcBef>
                <a:spcPts val="0"/>
              </a:spcBef>
              <a:spcAft>
                <a:spcPts val="0"/>
              </a:spcAft>
              <a:defRPr sz="4000" b="0" i="0">
                <a:solidFill>
                  <a:schemeClr val="bg1"/>
                </a:solidFill>
                <a:latin typeface="Calibri Light" panose="020F0302020204030204" pitchFamily="34" charset="0"/>
                <a:cs typeface="Calibri Light" panose="020F0302020204030204" pitchFamily="34" charset="0"/>
              </a:defRPr>
            </a:lvl1pPr>
          </a:lstStyle>
          <a:p>
            <a:r>
              <a:rPr lang="nl-NL"/>
              <a:t>Voornaam Achternaam</a:t>
            </a:r>
          </a:p>
        </p:txBody>
      </p:sp>
      <p:sp>
        <p:nvSpPr>
          <p:cNvPr id="3" name="Ondertitel 2">
            <a:extLst>
              <a:ext uri="{FF2B5EF4-FFF2-40B4-BE49-F238E27FC236}">
                <a16:creationId xmlns:a16="http://schemas.microsoft.com/office/drawing/2014/main" id="{55EA91A4-E0C6-C341-B4AA-FE0FA2EA6D02}"/>
              </a:ext>
            </a:extLst>
          </p:cNvPr>
          <p:cNvSpPr>
            <a:spLocks noGrp="1"/>
          </p:cNvSpPr>
          <p:nvPr>
            <p:ph type="subTitle" idx="1" hasCustomPrompt="1"/>
          </p:nvPr>
        </p:nvSpPr>
        <p:spPr>
          <a:xfrm>
            <a:off x="838202" y="4287698"/>
            <a:ext cx="6253163" cy="359252"/>
          </a:xfrm>
        </p:spPr>
        <p:txBody>
          <a:bodyPr anchor="b"/>
          <a:lstStyle>
            <a:lvl1pPr marL="0" indent="0" algn="l">
              <a:spcBef>
                <a:spcPts val="0"/>
              </a:spcBef>
              <a:spcAft>
                <a:spcPts val="0"/>
              </a:spcAft>
              <a:buNone/>
              <a:defRPr sz="24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Telefoonnummer</a:t>
            </a:r>
          </a:p>
        </p:txBody>
      </p:sp>
      <p:sp>
        <p:nvSpPr>
          <p:cNvPr id="6" name="Tijdelijke aanduiding voor dianummer 5">
            <a:extLst>
              <a:ext uri="{FF2B5EF4-FFF2-40B4-BE49-F238E27FC236}">
                <a16:creationId xmlns:a16="http://schemas.microsoft.com/office/drawing/2014/main" id="{C4A207F8-C390-1B4C-AEFA-D3CAE4805A05}"/>
              </a:ext>
            </a:extLst>
          </p:cNvPr>
          <p:cNvSpPr>
            <a:spLocks noGrp="1"/>
          </p:cNvSpPr>
          <p:nvPr>
            <p:ph type="sldNum" sz="quarter" idx="12"/>
          </p:nvPr>
        </p:nvSpPr>
        <p:spPr/>
        <p:txBody>
          <a:bodyPr/>
          <a:lstStyle>
            <a:lvl1pPr>
              <a:defRPr>
                <a:solidFill>
                  <a:schemeClr val="bg1"/>
                </a:solidFill>
              </a:defRPr>
            </a:lvl1pPr>
          </a:lstStyle>
          <a:p>
            <a:fld id="{92EE2E10-9301-6148-B08B-2E928BBC0231}" type="slidenum">
              <a:rPr lang="nl-NL" smtClean="0"/>
              <a:pPr/>
              <a:t>‹nr.›</a:t>
            </a:fld>
            <a:endParaRPr lang="nl-NL"/>
          </a:p>
        </p:txBody>
      </p:sp>
      <p:sp>
        <p:nvSpPr>
          <p:cNvPr id="8" name="Tekstvak 7">
            <a:extLst>
              <a:ext uri="{FF2B5EF4-FFF2-40B4-BE49-F238E27FC236}">
                <a16:creationId xmlns:a16="http://schemas.microsoft.com/office/drawing/2014/main" id="{BA1FA848-B1C7-F645-9C90-BA13E1DC51A1}"/>
              </a:ext>
            </a:extLst>
          </p:cNvPr>
          <p:cNvSpPr txBox="1"/>
          <p:nvPr userDrawn="1"/>
        </p:nvSpPr>
        <p:spPr>
          <a:xfrm>
            <a:off x="838800" y="1553379"/>
            <a:ext cx="3645887" cy="553998"/>
          </a:xfrm>
          <a:prstGeom prst="rect">
            <a:avLst/>
          </a:prstGeom>
          <a:noFill/>
        </p:spPr>
        <p:txBody>
          <a:bodyPr wrap="square" lIns="0" tIns="0" rIns="0" bIns="0" rtlCol="0">
            <a:spAutoFit/>
          </a:bodyPr>
          <a:lstStyle/>
          <a:p>
            <a:r>
              <a:rPr lang="nl-NL" sz="3600" b="1" i="0">
                <a:solidFill>
                  <a:schemeClr val="bg1"/>
                </a:solidFill>
                <a:latin typeface="Calibri Light" panose="020F0302020204030204" pitchFamily="34" charset="0"/>
                <a:cs typeface="Calibri Light" panose="020F0302020204030204" pitchFamily="34" charset="0"/>
              </a:rPr>
              <a:t>CONTACT</a:t>
            </a:r>
          </a:p>
        </p:txBody>
      </p:sp>
      <p:sp>
        <p:nvSpPr>
          <p:cNvPr id="10" name="Tijdelijke aanduiding voor tekst 9">
            <a:extLst>
              <a:ext uri="{FF2B5EF4-FFF2-40B4-BE49-F238E27FC236}">
                <a16:creationId xmlns:a16="http://schemas.microsoft.com/office/drawing/2014/main" id="{4D273678-D1BD-C747-9AF4-46C713120363}"/>
              </a:ext>
            </a:extLst>
          </p:cNvPr>
          <p:cNvSpPr>
            <a:spLocks noGrp="1"/>
          </p:cNvSpPr>
          <p:nvPr>
            <p:ph type="body" sz="quarter" idx="13" hasCustomPrompt="1"/>
          </p:nvPr>
        </p:nvSpPr>
        <p:spPr>
          <a:xfrm>
            <a:off x="838202" y="4742600"/>
            <a:ext cx="6253163" cy="359252"/>
          </a:xfrm>
        </p:spPr>
        <p:txBody>
          <a:bodyPr anchor="t"/>
          <a:lstStyle>
            <a:lvl1pPr marL="0" indent="0">
              <a:spcBef>
                <a:spcPts val="0"/>
              </a:spcBef>
              <a:spcAft>
                <a:spcPts val="0"/>
              </a:spcAft>
              <a:buFontTx/>
              <a:buNone/>
              <a:defRPr sz="2400" b="0" i="0">
                <a:solidFill>
                  <a:schemeClr val="bg1"/>
                </a:solidFill>
                <a:latin typeface="Calibri Light" panose="020F0302020204030204" pitchFamily="34" charset="0"/>
                <a:cs typeface="Calibri Light" panose="020F03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E-mailadres</a:t>
            </a:r>
          </a:p>
        </p:txBody>
      </p:sp>
      <p:sp>
        <p:nvSpPr>
          <p:cNvPr id="22" name="Tijdelijke aanduiding voor tekst 8">
            <a:extLst>
              <a:ext uri="{FF2B5EF4-FFF2-40B4-BE49-F238E27FC236}">
                <a16:creationId xmlns:a16="http://schemas.microsoft.com/office/drawing/2014/main" id="{B52E8655-0832-C244-9FF7-C8ED213BDA96}"/>
              </a:ext>
            </a:extLst>
          </p:cNvPr>
          <p:cNvSpPr>
            <a:spLocks noGrp="1"/>
          </p:cNvSpPr>
          <p:nvPr>
            <p:ph type="body" sz="quarter" idx="14" hasCustomPrompt="1"/>
          </p:nvPr>
        </p:nvSpPr>
        <p:spPr>
          <a:xfrm>
            <a:off x="838201" y="3351660"/>
            <a:ext cx="6253162" cy="372518"/>
          </a:xfrm>
        </p:spPr>
        <p:txBody>
          <a:bodyPr anchor="ctr"/>
          <a:lstStyle>
            <a:lvl1pPr marL="0" marR="0" indent="0" algn="l" defTabSz="914400" rtl="0" eaLnBrk="1" fontAlgn="auto" latinLnBrk="0" hangingPunct="1">
              <a:lnSpc>
                <a:spcPct val="90000"/>
              </a:lnSpc>
              <a:spcBef>
                <a:spcPts val="0"/>
              </a:spcBef>
              <a:spcAft>
                <a:spcPts val="0"/>
              </a:spcAft>
              <a:buClr>
                <a:schemeClr val="accent1"/>
              </a:buClr>
              <a:buSzTx/>
              <a:buFont typeface="Arial" panose="020B0604020202020204" pitchFamily="34" charset="0"/>
              <a:buNone/>
              <a:tabLst/>
              <a:defRPr sz="2800">
                <a:solidFill>
                  <a:schemeClr val="bg1"/>
                </a:solidFill>
              </a:defRPr>
            </a:lvl1pPr>
            <a:lvl2pPr marL="270000" indent="0">
              <a:buNone/>
              <a:defRPr/>
            </a:lvl2pPr>
          </a:lstStyle>
          <a:p>
            <a:pPr marL="0" marR="0" lvl="0" indent="0" algn="l" defTabSz="914400" rtl="0" eaLnBrk="1" fontAlgn="auto" latinLnBrk="0" hangingPunct="1">
              <a:lnSpc>
                <a:spcPct val="90000"/>
              </a:lnSpc>
              <a:spcBef>
                <a:spcPts val="0"/>
              </a:spcBef>
              <a:spcAft>
                <a:spcPts val="0"/>
              </a:spcAft>
              <a:buClr>
                <a:schemeClr val="accent1"/>
              </a:buClr>
              <a:buSzTx/>
              <a:buFont typeface="Arial" panose="020B0604020202020204" pitchFamily="34" charset="0"/>
              <a:buNone/>
              <a:tabLst/>
              <a:defRPr/>
            </a:pPr>
            <a:r>
              <a:rPr lang="nl-NL"/>
              <a:t>Eventueel afdeling</a:t>
            </a:r>
          </a:p>
        </p:txBody>
      </p:sp>
      <p:pic>
        <p:nvPicPr>
          <p:cNvPr id="11" name="Afbeelding 10">
            <a:extLst>
              <a:ext uri="{FF2B5EF4-FFF2-40B4-BE49-F238E27FC236}">
                <a16:creationId xmlns:a16="http://schemas.microsoft.com/office/drawing/2014/main" id="{84C814A4-38EC-4E49-A601-8CF6732E40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07151" y="820684"/>
            <a:ext cx="4258433" cy="939906"/>
          </a:xfrm>
          <a:prstGeom prst="rect">
            <a:avLst/>
          </a:prstGeom>
        </p:spPr>
      </p:pic>
    </p:spTree>
    <p:extLst>
      <p:ext uri="{BB962C8B-B14F-4D97-AF65-F5344CB8AC3E}">
        <p14:creationId xmlns:p14="http://schemas.microsoft.com/office/powerpoint/2010/main" val="274916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oofdstuk 2">
    <p:bg>
      <p:bgPr>
        <a:solidFill>
          <a:schemeClr val="accent1"/>
        </a:solidFill>
        <a:effectLst/>
      </p:bgPr>
    </p:bg>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61116670-9B69-864A-89B1-094975DF82C3}"/>
              </a:ext>
            </a:extLst>
          </p:cNvPr>
          <p:cNvGrpSpPr/>
          <p:nvPr userDrawn="1"/>
        </p:nvGrpSpPr>
        <p:grpSpPr>
          <a:xfrm>
            <a:off x="865918" y="862012"/>
            <a:ext cx="10439400" cy="247650"/>
            <a:chOff x="838200" y="900112"/>
            <a:chExt cx="10439400" cy="247650"/>
          </a:xfrm>
          <a:solidFill>
            <a:schemeClr val="bg1">
              <a:alpha val="19000"/>
            </a:schemeClr>
          </a:solidFill>
        </p:grpSpPr>
        <p:sp>
          <p:nvSpPr>
            <p:cNvPr id="13" name="Ovaal 12">
              <a:extLst>
                <a:ext uri="{FF2B5EF4-FFF2-40B4-BE49-F238E27FC236}">
                  <a16:creationId xmlns:a16="http://schemas.microsoft.com/office/drawing/2014/main" id="{B50D3A64-D81A-F748-9459-C56C9FAA19FF}"/>
                </a:ext>
              </a:extLst>
            </p:cNvPr>
            <p:cNvSpPr/>
            <p:nvPr userDrawn="1"/>
          </p:nvSpPr>
          <p:spPr>
            <a:xfrm>
              <a:off x="8382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C072C89D-56CB-0E40-865E-21793C2EDDDA}"/>
                </a:ext>
              </a:extLst>
            </p:cNvPr>
            <p:cNvSpPr/>
            <p:nvPr userDrawn="1"/>
          </p:nvSpPr>
          <p:spPr>
            <a:xfrm>
              <a:off x="28765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95923154-8CAC-3746-B2FC-C797938C5A28}"/>
                </a:ext>
              </a:extLst>
            </p:cNvPr>
            <p:cNvSpPr/>
            <p:nvPr userDrawn="1"/>
          </p:nvSpPr>
          <p:spPr>
            <a:xfrm>
              <a:off x="49149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6AE11E66-F67B-274A-B649-AF3E70F51C80}"/>
                </a:ext>
              </a:extLst>
            </p:cNvPr>
            <p:cNvSpPr/>
            <p:nvPr userDrawn="1"/>
          </p:nvSpPr>
          <p:spPr>
            <a:xfrm>
              <a:off x="69532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19C2F679-B5F8-C14A-86C1-D43E2C970C14}"/>
                </a:ext>
              </a:extLst>
            </p:cNvPr>
            <p:cNvSpPr/>
            <p:nvPr userDrawn="1"/>
          </p:nvSpPr>
          <p:spPr>
            <a:xfrm>
              <a:off x="89916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B07B0661-FE33-9443-81CA-66EBC289B1E7}"/>
                </a:ext>
              </a:extLst>
            </p:cNvPr>
            <p:cNvSpPr/>
            <p:nvPr userDrawn="1"/>
          </p:nvSpPr>
          <p:spPr>
            <a:xfrm>
              <a:off x="110299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1" name="Groep 20">
            <a:extLst>
              <a:ext uri="{FF2B5EF4-FFF2-40B4-BE49-F238E27FC236}">
                <a16:creationId xmlns:a16="http://schemas.microsoft.com/office/drawing/2014/main" id="{9B60C210-8C63-A74D-82B5-1DE578A58C59}"/>
              </a:ext>
            </a:extLst>
          </p:cNvPr>
          <p:cNvGrpSpPr/>
          <p:nvPr userDrawn="1"/>
        </p:nvGrpSpPr>
        <p:grpSpPr>
          <a:xfrm>
            <a:off x="865918" y="2366962"/>
            <a:ext cx="10439400" cy="247650"/>
            <a:chOff x="838200" y="900112"/>
            <a:chExt cx="10439400" cy="247650"/>
          </a:xfrm>
          <a:solidFill>
            <a:schemeClr val="bg1">
              <a:alpha val="19000"/>
            </a:schemeClr>
          </a:solidFill>
        </p:grpSpPr>
        <p:sp>
          <p:nvSpPr>
            <p:cNvPr id="22" name="Ovaal 21">
              <a:extLst>
                <a:ext uri="{FF2B5EF4-FFF2-40B4-BE49-F238E27FC236}">
                  <a16:creationId xmlns:a16="http://schemas.microsoft.com/office/drawing/2014/main" id="{D7DC2E10-4E87-5C4F-900B-85DB918F8CCD}"/>
                </a:ext>
              </a:extLst>
            </p:cNvPr>
            <p:cNvSpPr/>
            <p:nvPr userDrawn="1"/>
          </p:nvSpPr>
          <p:spPr>
            <a:xfrm>
              <a:off x="8382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ECCB3BBE-0BD8-FC46-99DE-27C86CE8FC9E}"/>
                </a:ext>
              </a:extLst>
            </p:cNvPr>
            <p:cNvSpPr/>
            <p:nvPr userDrawn="1"/>
          </p:nvSpPr>
          <p:spPr>
            <a:xfrm>
              <a:off x="28765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5C5CDA20-19E9-6B4A-9498-63D4A1D32B2F}"/>
                </a:ext>
              </a:extLst>
            </p:cNvPr>
            <p:cNvSpPr/>
            <p:nvPr userDrawn="1"/>
          </p:nvSpPr>
          <p:spPr>
            <a:xfrm>
              <a:off x="49149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76CC4800-3339-9D40-8EE2-728D66E35348}"/>
                </a:ext>
              </a:extLst>
            </p:cNvPr>
            <p:cNvSpPr/>
            <p:nvPr userDrawn="1"/>
          </p:nvSpPr>
          <p:spPr>
            <a:xfrm>
              <a:off x="69532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318861FF-9D94-7A49-890B-21FE9A0F1864}"/>
                </a:ext>
              </a:extLst>
            </p:cNvPr>
            <p:cNvSpPr/>
            <p:nvPr userDrawn="1"/>
          </p:nvSpPr>
          <p:spPr>
            <a:xfrm>
              <a:off x="89916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FC402865-9397-E645-A9D5-E819A29BF7EA}"/>
                </a:ext>
              </a:extLst>
            </p:cNvPr>
            <p:cNvSpPr/>
            <p:nvPr userDrawn="1"/>
          </p:nvSpPr>
          <p:spPr>
            <a:xfrm>
              <a:off x="110299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8" name="Groep 27">
            <a:extLst>
              <a:ext uri="{FF2B5EF4-FFF2-40B4-BE49-F238E27FC236}">
                <a16:creationId xmlns:a16="http://schemas.microsoft.com/office/drawing/2014/main" id="{B959F8C7-4978-7141-BA70-CD4B25DC2761}"/>
              </a:ext>
            </a:extLst>
          </p:cNvPr>
          <p:cNvGrpSpPr/>
          <p:nvPr userDrawn="1"/>
        </p:nvGrpSpPr>
        <p:grpSpPr>
          <a:xfrm>
            <a:off x="865918" y="3871912"/>
            <a:ext cx="10439400" cy="247650"/>
            <a:chOff x="838200" y="900112"/>
            <a:chExt cx="10439400" cy="247650"/>
          </a:xfrm>
          <a:solidFill>
            <a:schemeClr val="bg1">
              <a:alpha val="19000"/>
            </a:schemeClr>
          </a:solidFill>
        </p:grpSpPr>
        <p:sp>
          <p:nvSpPr>
            <p:cNvPr id="29" name="Ovaal 28">
              <a:extLst>
                <a:ext uri="{FF2B5EF4-FFF2-40B4-BE49-F238E27FC236}">
                  <a16:creationId xmlns:a16="http://schemas.microsoft.com/office/drawing/2014/main" id="{5B9BB372-C30A-7348-8A9A-03B54FECF619}"/>
                </a:ext>
              </a:extLst>
            </p:cNvPr>
            <p:cNvSpPr/>
            <p:nvPr userDrawn="1"/>
          </p:nvSpPr>
          <p:spPr>
            <a:xfrm>
              <a:off x="8382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D8C9F31C-2605-4440-BA80-56F21E0666F7}"/>
                </a:ext>
              </a:extLst>
            </p:cNvPr>
            <p:cNvSpPr/>
            <p:nvPr userDrawn="1"/>
          </p:nvSpPr>
          <p:spPr>
            <a:xfrm>
              <a:off x="28765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0DA6860E-A7AF-2448-AC0B-E61BBE9B8A18}"/>
                </a:ext>
              </a:extLst>
            </p:cNvPr>
            <p:cNvSpPr/>
            <p:nvPr userDrawn="1"/>
          </p:nvSpPr>
          <p:spPr>
            <a:xfrm>
              <a:off x="49149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B02CB7C6-9260-664D-B487-5D7375807342}"/>
                </a:ext>
              </a:extLst>
            </p:cNvPr>
            <p:cNvSpPr/>
            <p:nvPr userDrawn="1"/>
          </p:nvSpPr>
          <p:spPr>
            <a:xfrm>
              <a:off x="69532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D0BD20B4-A0B1-BC4B-A48F-D26452BBC716}"/>
                </a:ext>
              </a:extLst>
            </p:cNvPr>
            <p:cNvSpPr/>
            <p:nvPr userDrawn="1"/>
          </p:nvSpPr>
          <p:spPr>
            <a:xfrm>
              <a:off x="89916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FD26730A-4FCB-0944-A9CF-C47DF7682C7A}"/>
                </a:ext>
              </a:extLst>
            </p:cNvPr>
            <p:cNvSpPr/>
            <p:nvPr userDrawn="1"/>
          </p:nvSpPr>
          <p:spPr>
            <a:xfrm>
              <a:off x="110299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5" name="Groep 34">
            <a:extLst>
              <a:ext uri="{FF2B5EF4-FFF2-40B4-BE49-F238E27FC236}">
                <a16:creationId xmlns:a16="http://schemas.microsoft.com/office/drawing/2014/main" id="{44FCE893-47D4-2740-B5F2-C71FF230A59B}"/>
              </a:ext>
            </a:extLst>
          </p:cNvPr>
          <p:cNvGrpSpPr/>
          <p:nvPr userDrawn="1"/>
        </p:nvGrpSpPr>
        <p:grpSpPr>
          <a:xfrm>
            <a:off x="865918" y="5376862"/>
            <a:ext cx="10439400" cy="247650"/>
            <a:chOff x="838200" y="900112"/>
            <a:chExt cx="10439400" cy="247650"/>
          </a:xfrm>
          <a:solidFill>
            <a:schemeClr val="bg1">
              <a:alpha val="19000"/>
            </a:schemeClr>
          </a:solidFill>
        </p:grpSpPr>
        <p:sp>
          <p:nvSpPr>
            <p:cNvPr id="36" name="Ovaal 35">
              <a:extLst>
                <a:ext uri="{FF2B5EF4-FFF2-40B4-BE49-F238E27FC236}">
                  <a16:creationId xmlns:a16="http://schemas.microsoft.com/office/drawing/2014/main" id="{DD4B9C29-5762-3F46-AA61-C18755EFBC6C}"/>
                </a:ext>
              </a:extLst>
            </p:cNvPr>
            <p:cNvSpPr/>
            <p:nvPr userDrawn="1"/>
          </p:nvSpPr>
          <p:spPr>
            <a:xfrm>
              <a:off x="8382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BFD7B36A-15B6-F242-9ADD-628A35DCC323}"/>
                </a:ext>
              </a:extLst>
            </p:cNvPr>
            <p:cNvSpPr/>
            <p:nvPr userDrawn="1"/>
          </p:nvSpPr>
          <p:spPr>
            <a:xfrm>
              <a:off x="28765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71B3A008-AF1E-B149-B141-32D52B698808}"/>
                </a:ext>
              </a:extLst>
            </p:cNvPr>
            <p:cNvSpPr/>
            <p:nvPr userDrawn="1"/>
          </p:nvSpPr>
          <p:spPr>
            <a:xfrm>
              <a:off x="49149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al 38">
              <a:extLst>
                <a:ext uri="{FF2B5EF4-FFF2-40B4-BE49-F238E27FC236}">
                  <a16:creationId xmlns:a16="http://schemas.microsoft.com/office/drawing/2014/main" id="{167B4742-7630-F848-AB23-A67846940460}"/>
                </a:ext>
              </a:extLst>
            </p:cNvPr>
            <p:cNvSpPr/>
            <p:nvPr userDrawn="1"/>
          </p:nvSpPr>
          <p:spPr>
            <a:xfrm>
              <a:off x="69532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al 39">
              <a:extLst>
                <a:ext uri="{FF2B5EF4-FFF2-40B4-BE49-F238E27FC236}">
                  <a16:creationId xmlns:a16="http://schemas.microsoft.com/office/drawing/2014/main" id="{92626105-F87A-8D40-9F29-59888A8AB3E6}"/>
                </a:ext>
              </a:extLst>
            </p:cNvPr>
            <p:cNvSpPr/>
            <p:nvPr userDrawn="1"/>
          </p:nvSpPr>
          <p:spPr>
            <a:xfrm>
              <a:off x="899160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al 40">
              <a:extLst>
                <a:ext uri="{FF2B5EF4-FFF2-40B4-BE49-F238E27FC236}">
                  <a16:creationId xmlns:a16="http://schemas.microsoft.com/office/drawing/2014/main" id="{4418A649-14CE-3B49-99E2-62AF1768531B}"/>
                </a:ext>
              </a:extLst>
            </p:cNvPr>
            <p:cNvSpPr/>
            <p:nvPr userDrawn="1"/>
          </p:nvSpPr>
          <p:spPr>
            <a:xfrm>
              <a:off x="11029950" y="900112"/>
              <a:ext cx="247650" cy="247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Tijdelijke aanduiding voor datum 3">
            <a:extLst>
              <a:ext uri="{FF2B5EF4-FFF2-40B4-BE49-F238E27FC236}">
                <a16:creationId xmlns:a16="http://schemas.microsoft.com/office/drawing/2014/main" id="{CD291F3D-8C4E-7A42-9D99-8F7042EC2A2E}"/>
              </a:ext>
            </a:extLst>
          </p:cNvPr>
          <p:cNvSpPr>
            <a:spLocks noGrp="1"/>
          </p:cNvSpPr>
          <p:nvPr>
            <p:ph type="dt" sz="half" idx="10"/>
          </p:nvPr>
        </p:nvSpPr>
        <p:spPr/>
        <p:txBody>
          <a:bodyPr/>
          <a:lstStyle>
            <a:lvl1pPr>
              <a:defRPr>
                <a:solidFill>
                  <a:schemeClr val="bg1"/>
                </a:solidFill>
              </a:defRPr>
            </a:lvl1pPr>
          </a:lstStyle>
          <a:p>
            <a:fld id="{78AF2C14-A9D7-FC4A-9032-AABD22C89F17}" type="datetime1">
              <a:rPr lang="nl-NL" smtClean="0"/>
              <a:t>2-6-2022</a:t>
            </a:fld>
            <a:endParaRPr lang="nl-NL"/>
          </a:p>
        </p:txBody>
      </p:sp>
      <p:sp>
        <p:nvSpPr>
          <p:cNvPr id="5" name="Tijdelijke aanduiding voor voettekst 4">
            <a:extLst>
              <a:ext uri="{FF2B5EF4-FFF2-40B4-BE49-F238E27FC236}">
                <a16:creationId xmlns:a16="http://schemas.microsoft.com/office/drawing/2014/main" id="{7964ADD6-997D-FD4E-9208-E042A82A15C1}"/>
              </a:ext>
            </a:extLst>
          </p:cNvPr>
          <p:cNvSpPr>
            <a:spLocks noGrp="1"/>
          </p:cNvSpPr>
          <p:nvPr>
            <p:ph type="ftr" sz="quarter" idx="11"/>
          </p:nvPr>
        </p:nvSpPr>
        <p:spPr/>
        <p:txBody>
          <a:bodyPr/>
          <a:lstStyle>
            <a:lvl1pPr>
              <a:defRPr>
                <a:solidFill>
                  <a:schemeClr val="bg1"/>
                </a:solidFill>
              </a:defRPr>
            </a:lvl1p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C4A207F8-C390-1B4C-AEFA-D3CAE4805A05}"/>
              </a:ext>
            </a:extLst>
          </p:cNvPr>
          <p:cNvSpPr>
            <a:spLocks noGrp="1"/>
          </p:cNvSpPr>
          <p:nvPr>
            <p:ph type="sldNum" sz="quarter" idx="12"/>
          </p:nvPr>
        </p:nvSpPr>
        <p:spPr/>
        <p:txBody>
          <a:bodyPr/>
          <a:lstStyle>
            <a:lvl1pPr>
              <a:defRPr>
                <a:solidFill>
                  <a:schemeClr val="bg1"/>
                </a:solidFill>
              </a:defRPr>
            </a:lvl1pPr>
          </a:lstStyle>
          <a:p>
            <a:fld id="{92EE2E10-9301-6148-B08B-2E928BBC0231}" type="slidenum">
              <a:rPr lang="nl-NL" smtClean="0"/>
              <a:pPr/>
              <a:t>‹nr.›</a:t>
            </a:fld>
            <a:endParaRPr lang="nl-NL"/>
          </a:p>
        </p:txBody>
      </p:sp>
      <p:sp>
        <p:nvSpPr>
          <p:cNvPr id="8" name="Tijdelijke aanduiding voor tekst 14">
            <a:extLst>
              <a:ext uri="{FF2B5EF4-FFF2-40B4-BE49-F238E27FC236}">
                <a16:creationId xmlns:a16="http://schemas.microsoft.com/office/drawing/2014/main" id="{6CD54A23-35AF-A740-94AC-125A7FF06F03}"/>
              </a:ext>
            </a:extLst>
          </p:cNvPr>
          <p:cNvSpPr>
            <a:spLocks noGrp="1"/>
          </p:cNvSpPr>
          <p:nvPr>
            <p:ph type="body" sz="quarter" idx="14"/>
          </p:nvPr>
        </p:nvSpPr>
        <p:spPr>
          <a:xfrm>
            <a:off x="0" y="333375"/>
            <a:ext cx="11353800" cy="5557838"/>
          </a:xfrm>
          <a:prstGeom prst="rect">
            <a:avLst/>
          </a:prstGeom>
          <a:noFill/>
        </p:spPr>
        <p:txBody>
          <a:bodyPr lIns="827999" rIns="0" anchor="ctr"/>
          <a:lstStyle>
            <a:lvl1pPr marL="0" indent="-540000">
              <a:buFontTx/>
              <a:buNone/>
              <a:defRPr sz="5400" b="0" i="0">
                <a:solidFill>
                  <a:schemeClr val="bg1"/>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pic>
        <p:nvPicPr>
          <p:cNvPr id="42" name="Afbeelding 41">
            <a:extLst>
              <a:ext uri="{FF2B5EF4-FFF2-40B4-BE49-F238E27FC236}">
                <a16:creationId xmlns:a16="http://schemas.microsoft.com/office/drawing/2014/main" id="{8C10D8DF-5970-B645-AD14-9B22928F08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2477" y="6482702"/>
            <a:ext cx="1011323" cy="223216"/>
          </a:xfrm>
          <a:prstGeom prst="rect">
            <a:avLst/>
          </a:prstGeom>
        </p:spPr>
      </p:pic>
    </p:spTree>
    <p:extLst>
      <p:ext uri="{BB962C8B-B14F-4D97-AF65-F5344CB8AC3E}">
        <p14:creationId xmlns:p14="http://schemas.microsoft.com/office/powerpoint/2010/main" val="302202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stuk 3">
    <p:spTree>
      <p:nvGrpSpPr>
        <p:cNvPr id="1" name=""/>
        <p:cNvGrpSpPr/>
        <p:nvPr/>
      </p:nvGrpSpPr>
      <p:grpSpPr>
        <a:xfrm>
          <a:off x="0" y="0"/>
          <a:ext cx="0" cy="0"/>
          <a:chOff x="0" y="0"/>
          <a:chExt cx="0" cy="0"/>
        </a:xfrm>
      </p:grpSpPr>
      <p:grpSp>
        <p:nvGrpSpPr>
          <p:cNvPr id="46" name="Groep 45">
            <a:extLst>
              <a:ext uri="{FF2B5EF4-FFF2-40B4-BE49-F238E27FC236}">
                <a16:creationId xmlns:a16="http://schemas.microsoft.com/office/drawing/2014/main" id="{3619C977-1F1E-564E-B8AC-5CFC08FA7DB4}"/>
              </a:ext>
            </a:extLst>
          </p:cNvPr>
          <p:cNvGrpSpPr/>
          <p:nvPr userDrawn="1"/>
        </p:nvGrpSpPr>
        <p:grpSpPr>
          <a:xfrm>
            <a:off x="865920" y="862012"/>
            <a:ext cx="10439400" cy="247650"/>
            <a:chOff x="838200" y="900112"/>
            <a:chExt cx="10439400" cy="247650"/>
          </a:xfrm>
        </p:grpSpPr>
        <p:sp>
          <p:nvSpPr>
            <p:cNvPr id="47" name="Ovaal 46">
              <a:extLst>
                <a:ext uri="{FF2B5EF4-FFF2-40B4-BE49-F238E27FC236}">
                  <a16:creationId xmlns:a16="http://schemas.microsoft.com/office/drawing/2014/main" id="{B828A7FF-E410-3D46-B645-C1C457B4510F}"/>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al 47">
              <a:extLst>
                <a:ext uri="{FF2B5EF4-FFF2-40B4-BE49-F238E27FC236}">
                  <a16:creationId xmlns:a16="http://schemas.microsoft.com/office/drawing/2014/main" id="{A270B1F3-3A59-5A42-9D56-7747E3454A29}"/>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al 48">
              <a:extLst>
                <a:ext uri="{FF2B5EF4-FFF2-40B4-BE49-F238E27FC236}">
                  <a16:creationId xmlns:a16="http://schemas.microsoft.com/office/drawing/2014/main" id="{52F102DB-A010-1A46-BFBD-5BB32DA3DFFC}"/>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al 49">
              <a:extLst>
                <a:ext uri="{FF2B5EF4-FFF2-40B4-BE49-F238E27FC236}">
                  <a16:creationId xmlns:a16="http://schemas.microsoft.com/office/drawing/2014/main" id="{0CA087F8-7667-BC4B-A1B1-A29AA7DCFC4D}"/>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al 50">
              <a:extLst>
                <a:ext uri="{FF2B5EF4-FFF2-40B4-BE49-F238E27FC236}">
                  <a16:creationId xmlns:a16="http://schemas.microsoft.com/office/drawing/2014/main" id="{8560B4E2-731A-FC4B-8052-2545352B06D7}"/>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al 51">
              <a:extLst>
                <a:ext uri="{FF2B5EF4-FFF2-40B4-BE49-F238E27FC236}">
                  <a16:creationId xmlns:a16="http://schemas.microsoft.com/office/drawing/2014/main" id="{C9FA65FF-8C2C-6845-98C4-516E342715EB}"/>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53" name="Groep 52">
            <a:extLst>
              <a:ext uri="{FF2B5EF4-FFF2-40B4-BE49-F238E27FC236}">
                <a16:creationId xmlns:a16="http://schemas.microsoft.com/office/drawing/2014/main" id="{8FFE2BE6-7738-304A-B51A-704634726CBA}"/>
              </a:ext>
            </a:extLst>
          </p:cNvPr>
          <p:cNvGrpSpPr/>
          <p:nvPr userDrawn="1"/>
        </p:nvGrpSpPr>
        <p:grpSpPr>
          <a:xfrm>
            <a:off x="865920" y="2366962"/>
            <a:ext cx="10439400" cy="247650"/>
            <a:chOff x="838200" y="900112"/>
            <a:chExt cx="10439400" cy="247650"/>
          </a:xfrm>
        </p:grpSpPr>
        <p:sp>
          <p:nvSpPr>
            <p:cNvPr id="54" name="Ovaal 53">
              <a:extLst>
                <a:ext uri="{FF2B5EF4-FFF2-40B4-BE49-F238E27FC236}">
                  <a16:creationId xmlns:a16="http://schemas.microsoft.com/office/drawing/2014/main" id="{2166291F-D42B-C543-AC66-A3AA0B0639E5}"/>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al 54">
              <a:extLst>
                <a:ext uri="{FF2B5EF4-FFF2-40B4-BE49-F238E27FC236}">
                  <a16:creationId xmlns:a16="http://schemas.microsoft.com/office/drawing/2014/main" id="{9BD4FFA5-20D7-D548-B686-056EC2E81193}"/>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a:extLst>
                <a:ext uri="{FF2B5EF4-FFF2-40B4-BE49-F238E27FC236}">
                  <a16:creationId xmlns:a16="http://schemas.microsoft.com/office/drawing/2014/main" id="{4783E85D-0557-9947-89CE-FC347E2C1DA6}"/>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al 56">
              <a:extLst>
                <a:ext uri="{FF2B5EF4-FFF2-40B4-BE49-F238E27FC236}">
                  <a16:creationId xmlns:a16="http://schemas.microsoft.com/office/drawing/2014/main" id="{50193EC5-5223-F944-96F0-57CBF597A964}"/>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al 57">
              <a:extLst>
                <a:ext uri="{FF2B5EF4-FFF2-40B4-BE49-F238E27FC236}">
                  <a16:creationId xmlns:a16="http://schemas.microsoft.com/office/drawing/2014/main" id="{C53A7E9A-3D1E-6749-AC71-DB33061D83A8}"/>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Ovaal 58">
              <a:extLst>
                <a:ext uri="{FF2B5EF4-FFF2-40B4-BE49-F238E27FC236}">
                  <a16:creationId xmlns:a16="http://schemas.microsoft.com/office/drawing/2014/main" id="{6C547AED-C615-A640-B78B-124317ACFF56}"/>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0" name="Groep 59">
            <a:extLst>
              <a:ext uri="{FF2B5EF4-FFF2-40B4-BE49-F238E27FC236}">
                <a16:creationId xmlns:a16="http://schemas.microsoft.com/office/drawing/2014/main" id="{36595F0B-1872-424B-91F1-D738BEB0E914}"/>
              </a:ext>
            </a:extLst>
          </p:cNvPr>
          <p:cNvGrpSpPr/>
          <p:nvPr userDrawn="1"/>
        </p:nvGrpSpPr>
        <p:grpSpPr>
          <a:xfrm>
            <a:off x="865920" y="3871912"/>
            <a:ext cx="10439400" cy="247650"/>
            <a:chOff x="838200" y="900112"/>
            <a:chExt cx="10439400" cy="247650"/>
          </a:xfrm>
        </p:grpSpPr>
        <p:sp>
          <p:nvSpPr>
            <p:cNvPr id="61" name="Ovaal 60">
              <a:extLst>
                <a:ext uri="{FF2B5EF4-FFF2-40B4-BE49-F238E27FC236}">
                  <a16:creationId xmlns:a16="http://schemas.microsoft.com/office/drawing/2014/main" id="{A2814CC9-1507-D54A-A6BE-45D5F8F7C495}"/>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Ovaal 61">
              <a:extLst>
                <a:ext uri="{FF2B5EF4-FFF2-40B4-BE49-F238E27FC236}">
                  <a16:creationId xmlns:a16="http://schemas.microsoft.com/office/drawing/2014/main" id="{E69C69D1-C205-0A4D-8033-CD88D3DC3DE9}"/>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al 62">
              <a:extLst>
                <a:ext uri="{FF2B5EF4-FFF2-40B4-BE49-F238E27FC236}">
                  <a16:creationId xmlns:a16="http://schemas.microsoft.com/office/drawing/2014/main" id="{5AF86B6A-7760-FE47-9ED1-5C6F4643F5DE}"/>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al 63">
              <a:extLst>
                <a:ext uri="{FF2B5EF4-FFF2-40B4-BE49-F238E27FC236}">
                  <a16:creationId xmlns:a16="http://schemas.microsoft.com/office/drawing/2014/main" id="{FC13439E-5439-D44A-B13F-8B8C300DFC39}"/>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al 64">
              <a:extLst>
                <a:ext uri="{FF2B5EF4-FFF2-40B4-BE49-F238E27FC236}">
                  <a16:creationId xmlns:a16="http://schemas.microsoft.com/office/drawing/2014/main" id="{991146C0-22D3-F440-B048-CD2DFCAFA197}"/>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Ovaal 65">
              <a:extLst>
                <a:ext uri="{FF2B5EF4-FFF2-40B4-BE49-F238E27FC236}">
                  <a16:creationId xmlns:a16="http://schemas.microsoft.com/office/drawing/2014/main" id="{50462736-1CD7-8343-9DCB-32BB698049F5}"/>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7" name="Groep 66">
            <a:extLst>
              <a:ext uri="{FF2B5EF4-FFF2-40B4-BE49-F238E27FC236}">
                <a16:creationId xmlns:a16="http://schemas.microsoft.com/office/drawing/2014/main" id="{33C063B5-20BE-FE46-8F07-707933AB2331}"/>
              </a:ext>
            </a:extLst>
          </p:cNvPr>
          <p:cNvGrpSpPr/>
          <p:nvPr userDrawn="1"/>
        </p:nvGrpSpPr>
        <p:grpSpPr>
          <a:xfrm>
            <a:off x="865920" y="5376862"/>
            <a:ext cx="10439400" cy="247650"/>
            <a:chOff x="838200" y="900112"/>
            <a:chExt cx="10439400" cy="247650"/>
          </a:xfrm>
        </p:grpSpPr>
        <p:sp>
          <p:nvSpPr>
            <p:cNvPr id="68" name="Ovaal 67">
              <a:extLst>
                <a:ext uri="{FF2B5EF4-FFF2-40B4-BE49-F238E27FC236}">
                  <a16:creationId xmlns:a16="http://schemas.microsoft.com/office/drawing/2014/main" id="{D8ECD168-A690-BC46-85AD-1CD8C235E48C}"/>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al 68">
              <a:extLst>
                <a:ext uri="{FF2B5EF4-FFF2-40B4-BE49-F238E27FC236}">
                  <a16:creationId xmlns:a16="http://schemas.microsoft.com/office/drawing/2014/main" id="{03D03B62-B9E0-404A-A2DC-260C4ABAF971}"/>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Ovaal 69">
              <a:extLst>
                <a:ext uri="{FF2B5EF4-FFF2-40B4-BE49-F238E27FC236}">
                  <a16:creationId xmlns:a16="http://schemas.microsoft.com/office/drawing/2014/main" id="{47098CA6-CC2B-ED43-B4AB-E3E6BE53569E}"/>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Ovaal 70">
              <a:extLst>
                <a:ext uri="{FF2B5EF4-FFF2-40B4-BE49-F238E27FC236}">
                  <a16:creationId xmlns:a16="http://schemas.microsoft.com/office/drawing/2014/main" id="{FEE26ABE-7B96-C24A-8E2B-09CCC1F34177}"/>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Ovaal 71">
              <a:extLst>
                <a:ext uri="{FF2B5EF4-FFF2-40B4-BE49-F238E27FC236}">
                  <a16:creationId xmlns:a16="http://schemas.microsoft.com/office/drawing/2014/main" id="{83A8844A-7625-3A4B-99F5-CE8BC2ADFE67}"/>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al 72">
              <a:extLst>
                <a:ext uri="{FF2B5EF4-FFF2-40B4-BE49-F238E27FC236}">
                  <a16:creationId xmlns:a16="http://schemas.microsoft.com/office/drawing/2014/main" id="{9B12D7D8-3C3E-3042-BB32-B27D7893B580}"/>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Vrije vorm 41">
            <a:extLst>
              <a:ext uri="{FF2B5EF4-FFF2-40B4-BE49-F238E27FC236}">
                <a16:creationId xmlns:a16="http://schemas.microsoft.com/office/drawing/2014/main" id="{457ED576-D323-DC42-A529-949795E82777}"/>
              </a:ext>
            </a:extLst>
          </p:cNvPr>
          <p:cNvSpPr/>
          <p:nvPr userDrawn="1"/>
        </p:nvSpPr>
        <p:spPr>
          <a:xfrm rot="16200000">
            <a:off x="1125957" y="-560177"/>
            <a:ext cx="6308773" cy="8560684"/>
          </a:xfrm>
          <a:custGeom>
            <a:avLst/>
            <a:gdLst>
              <a:gd name="connsiteX0" fmla="*/ 5687949 w 5687949"/>
              <a:gd name="connsiteY0" fmla="*/ 1611525 h 7718258"/>
              <a:gd name="connsiteX1" fmla="*/ 190194 w 5687949"/>
              <a:gd name="connsiteY1" fmla="*/ 7703795 h 7718258"/>
              <a:gd name="connsiteX2" fmla="*/ 0 w 5687949"/>
              <a:gd name="connsiteY2" fmla="*/ 7718258 h 7718258"/>
              <a:gd name="connsiteX3" fmla="*/ 0 w 5687949"/>
              <a:gd name="connsiteY3" fmla="*/ 0 h 7718258"/>
              <a:gd name="connsiteX4" fmla="*/ 5472132 w 5687949"/>
              <a:gd name="connsiteY4" fmla="*/ 0 h 7718258"/>
              <a:gd name="connsiteX5" fmla="*/ 5495153 w 5687949"/>
              <a:gd name="connsiteY5" fmla="*/ 81070 h 7718258"/>
              <a:gd name="connsiteX6" fmla="*/ 5687949 w 5687949"/>
              <a:gd name="connsiteY6" fmla="*/ 1611525 h 77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949" h="7718258">
                <a:moveTo>
                  <a:pt x="5687949" y="1611525"/>
                </a:moveTo>
                <a:cubicBezTo>
                  <a:pt x="5687949" y="4782271"/>
                  <a:pt x="3278201" y="7390191"/>
                  <a:pt x="190194" y="7703795"/>
                </a:cubicBezTo>
                <a:lnTo>
                  <a:pt x="0" y="7718258"/>
                </a:lnTo>
                <a:lnTo>
                  <a:pt x="0" y="0"/>
                </a:lnTo>
                <a:lnTo>
                  <a:pt x="5472132" y="0"/>
                </a:lnTo>
                <a:lnTo>
                  <a:pt x="5495153" y="81070"/>
                </a:lnTo>
                <a:cubicBezTo>
                  <a:pt x="5621012" y="570244"/>
                  <a:pt x="5687949" y="1083067"/>
                  <a:pt x="5687949" y="161152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ijdelijke aanduiding voor tekst 14">
            <a:extLst>
              <a:ext uri="{FF2B5EF4-FFF2-40B4-BE49-F238E27FC236}">
                <a16:creationId xmlns:a16="http://schemas.microsoft.com/office/drawing/2014/main" id="{8C73447D-CDAB-B94E-9560-2CA889064055}"/>
              </a:ext>
            </a:extLst>
          </p:cNvPr>
          <p:cNvSpPr>
            <a:spLocks noGrp="1"/>
          </p:cNvSpPr>
          <p:nvPr>
            <p:ph type="body" sz="quarter" idx="14"/>
          </p:nvPr>
        </p:nvSpPr>
        <p:spPr>
          <a:xfrm>
            <a:off x="0" y="1285546"/>
            <a:ext cx="6096000" cy="4869238"/>
          </a:xfrm>
          <a:prstGeom prst="rect">
            <a:avLst/>
          </a:prstGeom>
          <a:noFill/>
        </p:spPr>
        <p:txBody>
          <a:bodyPr lIns="827999" rIns="180000" anchor="ctr"/>
          <a:lstStyle>
            <a:lvl1pPr marL="0" indent="-540000">
              <a:buFontTx/>
              <a:buNone/>
              <a:defRPr sz="4800" b="0" i="0">
                <a:solidFill>
                  <a:schemeClr val="bg1"/>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D291F3D-8C4E-7A42-9D99-8F7042EC2A2E}"/>
              </a:ext>
            </a:extLst>
          </p:cNvPr>
          <p:cNvSpPr>
            <a:spLocks noGrp="1"/>
          </p:cNvSpPr>
          <p:nvPr>
            <p:ph type="dt" sz="half" idx="10"/>
          </p:nvPr>
        </p:nvSpPr>
        <p:spPr/>
        <p:txBody>
          <a:bodyPr/>
          <a:lstStyle>
            <a:lvl1pPr>
              <a:defRPr>
                <a:solidFill>
                  <a:schemeClr val="bg1"/>
                </a:solidFill>
              </a:defRPr>
            </a:lvl1pPr>
          </a:lstStyle>
          <a:p>
            <a:fld id="{7E25C9F9-DDAB-894A-A69C-F426012D1C86}" type="datetime1">
              <a:rPr lang="nl-NL" smtClean="0"/>
              <a:t>2-6-2022</a:t>
            </a:fld>
            <a:endParaRPr lang="nl-NL"/>
          </a:p>
        </p:txBody>
      </p:sp>
      <p:sp>
        <p:nvSpPr>
          <p:cNvPr id="5" name="Tijdelijke aanduiding voor voettekst 4">
            <a:extLst>
              <a:ext uri="{FF2B5EF4-FFF2-40B4-BE49-F238E27FC236}">
                <a16:creationId xmlns:a16="http://schemas.microsoft.com/office/drawing/2014/main" id="{7964ADD6-997D-FD4E-9208-E042A82A15C1}"/>
              </a:ext>
            </a:extLst>
          </p:cNvPr>
          <p:cNvSpPr>
            <a:spLocks noGrp="1"/>
          </p:cNvSpPr>
          <p:nvPr>
            <p:ph type="ftr" sz="quarter" idx="11"/>
          </p:nvPr>
        </p:nvSpPr>
        <p:spPr/>
        <p:txBody>
          <a:bodyPr/>
          <a:lstStyle>
            <a:lvl1pPr>
              <a:defRPr>
                <a:solidFill>
                  <a:schemeClr val="bg1"/>
                </a:solidFill>
              </a:defRPr>
            </a:lvl1p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C4A207F8-C390-1B4C-AEFA-D3CAE4805A05}"/>
              </a:ext>
            </a:extLst>
          </p:cNvPr>
          <p:cNvSpPr>
            <a:spLocks noGrp="1"/>
          </p:cNvSpPr>
          <p:nvPr>
            <p:ph type="sldNum" sz="quarter" idx="12"/>
          </p:nvPr>
        </p:nvSpPr>
        <p:spPr/>
        <p:txBody>
          <a:bodyPr/>
          <a:lstStyle>
            <a:lvl1pPr>
              <a:defRPr>
                <a:solidFill>
                  <a:schemeClr val="bg1"/>
                </a:solidFill>
              </a:defRPr>
            </a:lvl1pPr>
          </a:lstStyle>
          <a:p>
            <a:fld id="{92EE2E10-9301-6148-B08B-2E928BBC0231}" type="slidenum">
              <a:rPr lang="nl-NL" smtClean="0"/>
              <a:pPr/>
              <a:t>‹nr.›</a:t>
            </a:fld>
            <a:endParaRPr lang="nl-NL"/>
          </a:p>
        </p:txBody>
      </p:sp>
      <p:pic>
        <p:nvPicPr>
          <p:cNvPr id="36" name="Afbeelding 35">
            <a:extLst>
              <a:ext uri="{FF2B5EF4-FFF2-40B4-BE49-F238E27FC236}">
                <a16:creationId xmlns:a16="http://schemas.microsoft.com/office/drawing/2014/main" id="{174788ED-93D9-0E4C-B6D7-A73B9D5D07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2477" y="6482702"/>
            <a:ext cx="1014497" cy="223682"/>
          </a:xfrm>
          <a:prstGeom prst="rect">
            <a:avLst/>
          </a:prstGeom>
        </p:spPr>
      </p:pic>
    </p:spTree>
    <p:extLst>
      <p:ext uri="{BB962C8B-B14F-4D97-AF65-F5344CB8AC3E}">
        <p14:creationId xmlns:p14="http://schemas.microsoft.com/office/powerpoint/2010/main" val="176564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oofdstuk 4">
    <p:spTree>
      <p:nvGrpSpPr>
        <p:cNvPr id="1" name=""/>
        <p:cNvGrpSpPr/>
        <p:nvPr/>
      </p:nvGrpSpPr>
      <p:grpSpPr>
        <a:xfrm>
          <a:off x="0" y="0"/>
          <a:ext cx="0" cy="0"/>
          <a:chOff x="0" y="0"/>
          <a:chExt cx="0" cy="0"/>
        </a:xfrm>
      </p:grpSpPr>
      <p:grpSp>
        <p:nvGrpSpPr>
          <p:cNvPr id="46" name="Groep 45">
            <a:extLst>
              <a:ext uri="{FF2B5EF4-FFF2-40B4-BE49-F238E27FC236}">
                <a16:creationId xmlns:a16="http://schemas.microsoft.com/office/drawing/2014/main" id="{3619C977-1F1E-564E-B8AC-5CFC08FA7DB4}"/>
              </a:ext>
            </a:extLst>
          </p:cNvPr>
          <p:cNvGrpSpPr/>
          <p:nvPr userDrawn="1"/>
        </p:nvGrpSpPr>
        <p:grpSpPr>
          <a:xfrm>
            <a:off x="865920" y="862012"/>
            <a:ext cx="10439400" cy="247650"/>
            <a:chOff x="838200" y="900112"/>
            <a:chExt cx="10439400" cy="247650"/>
          </a:xfrm>
        </p:grpSpPr>
        <p:sp>
          <p:nvSpPr>
            <p:cNvPr id="47" name="Ovaal 46">
              <a:extLst>
                <a:ext uri="{FF2B5EF4-FFF2-40B4-BE49-F238E27FC236}">
                  <a16:creationId xmlns:a16="http://schemas.microsoft.com/office/drawing/2014/main" id="{B828A7FF-E410-3D46-B645-C1C457B4510F}"/>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al 47">
              <a:extLst>
                <a:ext uri="{FF2B5EF4-FFF2-40B4-BE49-F238E27FC236}">
                  <a16:creationId xmlns:a16="http://schemas.microsoft.com/office/drawing/2014/main" id="{A270B1F3-3A59-5A42-9D56-7747E3454A29}"/>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al 48">
              <a:extLst>
                <a:ext uri="{FF2B5EF4-FFF2-40B4-BE49-F238E27FC236}">
                  <a16:creationId xmlns:a16="http://schemas.microsoft.com/office/drawing/2014/main" id="{52F102DB-A010-1A46-BFBD-5BB32DA3DFFC}"/>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al 49">
              <a:extLst>
                <a:ext uri="{FF2B5EF4-FFF2-40B4-BE49-F238E27FC236}">
                  <a16:creationId xmlns:a16="http://schemas.microsoft.com/office/drawing/2014/main" id="{0CA087F8-7667-BC4B-A1B1-A29AA7DCFC4D}"/>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al 50">
              <a:extLst>
                <a:ext uri="{FF2B5EF4-FFF2-40B4-BE49-F238E27FC236}">
                  <a16:creationId xmlns:a16="http://schemas.microsoft.com/office/drawing/2014/main" id="{8560B4E2-731A-FC4B-8052-2545352B06D7}"/>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al 51">
              <a:extLst>
                <a:ext uri="{FF2B5EF4-FFF2-40B4-BE49-F238E27FC236}">
                  <a16:creationId xmlns:a16="http://schemas.microsoft.com/office/drawing/2014/main" id="{C9FA65FF-8C2C-6845-98C4-516E342715EB}"/>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53" name="Groep 52">
            <a:extLst>
              <a:ext uri="{FF2B5EF4-FFF2-40B4-BE49-F238E27FC236}">
                <a16:creationId xmlns:a16="http://schemas.microsoft.com/office/drawing/2014/main" id="{8FFE2BE6-7738-304A-B51A-704634726CBA}"/>
              </a:ext>
            </a:extLst>
          </p:cNvPr>
          <p:cNvGrpSpPr/>
          <p:nvPr userDrawn="1"/>
        </p:nvGrpSpPr>
        <p:grpSpPr>
          <a:xfrm>
            <a:off x="865920" y="2366962"/>
            <a:ext cx="10439400" cy="247650"/>
            <a:chOff x="838200" y="900112"/>
            <a:chExt cx="10439400" cy="247650"/>
          </a:xfrm>
        </p:grpSpPr>
        <p:sp>
          <p:nvSpPr>
            <p:cNvPr id="54" name="Ovaal 53">
              <a:extLst>
                <a:ext uri="{FF2B5EF4-FFF2-40B4-BE49-F238E27FC236}">
                  <a16:creationId xmlns:a16="http://schemas.microsoft.com/office/drawing/2014/main" id="{2166291F-D42B-C543-AC66-A3AA0B0639E5}"/>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al 54">
              <a:extLst>
                <a:ext uri="{FF2B5EF4-FFF2-40B4-BE49-F238E27FC236}">
                  <a16:creationId xmlns:a16="http://schemas.microsoft.com/office/drawing/2014/main" id="{9BD4FFA5-20D7-D548-B686-056EC2E81193}"/>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a:extLst>
                <a:ext uri="{FF2B5EF4-FFF2-40B4-BE49-F238E27FC236}">
                  <a16:creationId xmlns:a16="http://schemas.microsoft.com/office/drawing/2014/main" id="{4783E85D-0557-9947-89CE-FC347E2C1DA6}"/>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al 56">
              <a:extLst>
                <a:ext uri="{FF2B5EF4-FFF2-40B4-BE49-F238E27FC236}">
                  <a16:creationId xmlns:a16="http://schemas.microsoft.com/office/drawing/2014/main" id="{50193EC5-5223-F944-96F0-57CBF597A964}"/>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al 57">
              <a:extLst>
                <a:ext uri="{FF2B5EF4-FFF2-40B4-BE49-F238E27FC236}">
                  <a16:creationId xmlns:a16="http://schemas.microsoft.com/office/drawing/2014/main" id="{C53A7E9A-3D1E-6749-AC71-DB33061D83A8}"/>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Ovaal 58">
              <a:extLst>
                <a:ext uri="{FF2B5EF4-FFF2-40B4-BE49-F238E27FC236}">
                  <a16:creationId xmlns:a16="http://schemas.microsoft.com/office/drawing/2014/main" id="{6C547AED-C615-A640-B78B-124317ACFF56}"/>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0" name="Groep 59">
            <a:extLst>
              <a:ext uri="{FF2B5EF4-FFF2-40B4-BE49-F238E27FC236}">
                <a16:creationId xmlns:a16="http://schemas.microsoft.com/office/drawing/2014/main" id="{36595F0B-1872-424B-91F1-D738BEB0E914}"/>
              </a:ext>
            </a:extLst>
          </p:cNvPr>
          <p:cNvGrpSpPr/>
          <p:nvPr userDrawn="1"/>
        </p:nvGrpSpPr>
        <p:grpSpPr>
          <a:xfrm>
            <a:off x="865920" y="3871912"/>
            <a:ext cx="10439400" cy="247650"/>
            <a:chOff x="838200" y="900112"/>
            <a:chExt cx="10439400" cy="247650"/>
          </a:xfrm>
        </p:grpSpPr>
        <p:sp>
          <p:nvSpPr>
            <p:cNvPr id="61" name="Ovaal 60">
              <a:extLst>
                <a:ext uri="{FF2B5EF4-FFF2-40B4-BE49-F238E27FC236}">
                  <a16:creationId xmlns:a16="http://schemas.microsoft.com/office/drawing/2014/main" id="{A2814CC9-1507-D54A-A6BE-45D5F8F7C495}"/>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Ovaal 61">
              <a:extLst>
                <a:ext uri="{FF2B5EF4-FFF2-40B4-BE49-F238E27FC236}">
                  <a16:creationId xmlns:a16="http://schemas.microsoft.com/office/drawing/2014/main" id="{E69C69D1-C205-0A4D-8033-CD88D3DC3DE9}"/>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al 62">
              <a:extLst>
                <a:ext uri="{FF2B5EF4-FFF2-40B4-BE49-F238E27FC236}">
                  <a16:creationId xmlns:a16="http://schemas.microsoft.com/office/drawing/2014/main" id="{5AF86B6A-7760-FE47-9ED1-5C6F4643F5DE}"/>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al 63">
              <a:extLst>
                <a:ext uri="{FF2B5EF4-FFF2-40B4-BE49-F238E27FC236}">
                  <a16:creationId xmlns:a16="http://schemas.microsoft.com/office/drawing/2014/main" id="{FC13439E-5439-D44A-B13F-8B8C300DFC39}"/>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al 64">
              <a:extLst>
                <a:ext uri="{FF2B5EF4-FFF2-40B4-BE49-F238E27FC236}">
                  <a16:creationId xmlns:a16="http://schemas.microsoft.com/office/drawing/2014/main" id="{991146C0-22D3-F440-B048-CD2DFCAFA197}"/>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Ovaal 65">
              <a:extLst>
                <a:ext uri="{FF2B5EF4-FFF2-40B4-BE49-F238E27FC236}">
                  <a16:creationId xmlns:a16="http://schemas.microsoft.com/office/drawing/2014/main" id="{50462736-1CD7-8343-9DCB-32BB698049F5}"/>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7" name="Groep 66">
            <a:extLst>
              <a:ext uri="{FF2B5EF4-FFF2-40B4-BE49-F238E27FC236}">
                <a16:creationId xmlns:a16="http://schemas.microsoft.com/office/drawing/2014/main" id="{33C063B5-20BE-FE46-8F07-707933AB2331}"/>
              </a:ext>
            </a:extLst>
          </p:cNvPr>
          <p:cNvGrpSpPr/>
          <p:nvPr userDrawn="1"/>
        </p:nvGrpSpPr>
        <p:grpSpPr>
          <a:xfrm>
            <a:off x="865920" y="5376862"/>
            <a:ext cx="10439400" cy="247650"/>
            <a:chOff x="838200" y="900112"/>
            <a:chExt cx="10439400" cy="247650"/>
          </a:xfrm>
        </p:grpSpPr>
        <p:sp>
          <p:nvSpPr>
            <p:cNvPr id="68" name="Ovaal 67">
              <a:extLst>
                <a:ext uri="{FF2B5EF4-FFF2-40B4-BE49-F238E27FC236}">
                  <a16:creationId xmlns:a16="http://schemas.microsoft.com/office/drawing/2014/main" id="{D8ECD168-A690-BC46-85AD-1CD8C235E48C}"/>
                </a:ext>
              </a:extLst>
            </p:cNvPr>
            <p:cNvSpPr/>
            <p:nvPr userDrawn="1"/>
          </p:nvSpPr>
          <p:spPr>
            <a:xfrm>
              <a:off x="8382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al 68">
              <a:extLst>
                <a:ext uri="{FF2B5EF4-FFF2-40B4-BE49-F238E27FC236}">
                  <a16:creationId xmlns:a16="http://schemas.microsoft.com/office/drawing/2014/main" id="{03D03B62-B9E0-404A-A2DC-260C4ABAF971}"/>
                </a:ext>
              </a:extLst>
            </p:cNvPr>
            <p:cNvSpPr/>
            <p:nvPr userDrawn="1"/>
          </p:nvSpPr>
          <p:spPr>
            <a:xfrm>
              <a:off x="28765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Ovaal 69">
              <a:extLst>
                <a:ext uri="{FF2B5EF4-FFF2-40B4-BE49-F238E27FC236}">
                  <a16:creationId xmlns:a16="http://schemas.microsoft.com/office/drawing/2014/main" id="{47098CA6-CC2B-ED43-B4AB-E3E6BE53569E}"/>
                </a:ext>
              </a:extLst>
            </p:cNvPr>
            <p:cNvSpPr/>
            <p:nvPr userDrawn="1"/>
          </p:nvSpPr>
          <p:spPr>
            <a:xfrm>
              <a:off x="49149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Ovaal 70">
              <a:extLst>
                <a:ext uri="{FF2B5EF4-FFF2-40B4-BE49-F238E27FC236}">
                  <a16:creationId xmlns:a16="http://schemas.microsoft.com/office/drawing/2014/main" id="{FEE26ABE-7B96-C24A-8E2B-09CCC1F34177}"/>
                </a:ext>
              </a:extLst>
            </p:cNvPr>
            <p:cNvSpPr/>
            <p:nvPr userDrawn="1"/>
          </p:nvSpPr>
          <p:spPr>
            <a:xfrm>
              <a:off x="69532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Ovaal 71">
              <a:extLst>
                <a:ext uri="{FF2B5EF4-FFF2-40B4-BE49-F238E27FC236}">
                  <a16:creationId xmlns:a16="http://schemas.microsoft.com/office/drawing/2014/main" id="{83A8844A-7625-3A4B-99F5-CE8BC2ADFE67}"/>
                </a:ext>
              </a:extLst>
            </p:cNvPr>
            <p:cNvSpPr/>
            <p:nvPr userDrawn="1"/>
          </p:nvSpPr>
          <p:spPr>
            <a:xfrm>
              <a:off x="899160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al 72">
              <a:extLst>
                <a:ext uri="{FF2B5EF4-FFF2-40B4-BE49-F238E27FC236}">
                  <a16:creationId xmlns:a16="http://schemas.microsoft.com/office/drawing/2014/main" id="{9B12D7D8-3C3E-3042-BB32-B27D7893B580}"/>
                </a:ext>
              </a:extLst>
            </p:cNvPr>
            <p:cNvSpPr/>
            <p:nvPr userDrawn="1"/>
          </p:nvSpPr>
          <p:spPr>
            <a:xfrm>
              <a:off x="11029950" y="900112"/>
              <a:ext cx="247650" cy="24765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Vrije vorm 41">
            <a:extLst>
              <a:ext uri="{FF2B5EF4-FFF2-40B4-BE49-F238E27FC236}">
                <a16:creationId xmlns:a16="http://schemas.microsoft.com/office/drawing/2014/main" id="{457ED576-D323-DC42-A529-949795E82777}"/>
              </a:ext>
            </a:extLst>
          </p:cNvPr>
          <p:cNvSpPr/>
          <p:nvPr userDrawn="1"/>
        </p:nvSpPr>
        <p:spPr>
          <a:xfrm rot="16200000">
            <a:off x="1125957" y="-560177"/>
            <a:ext cx="6308773" cy="8560684"/>
          </a:xfrm>
          <a:custGeom>
            <a:avLst/>
            <a:gdLst>
              <a:gd name="connsiteX0" fmla="*/ 5687949 w 5687949"/>
              <a:gd name="connsiteY0" fmla="*/ 1611525 h 7718258"/>
              <a:gd name="connsiteX1" fmla="*/ 190194 w 5687949"/>
              <a:gd name="connsiteY1" fmla="*/ 7703795 h 7718258"/>
              <a:gd name="connsiteX2" fmla="*/ 0 w 5687949"/>
              <a:gd name="connsiteY2" fmla="*/ 7718258 h 7718258"/>
              <a:gd name="connsiteX3" fmla="*/ 0 w 5687949"/>
              <a:gd name="connsiteY3" fmla="*/ 0 h 7718258"/>
              <a:gd name="connsiteX4" fmla="*/ 5472132 w 5687949"/>
              <a:gd name="connsiteY4" fmla="*/ 0 h 7718258"/>
              <a:gd name="connsiteX5" fmla="*/ 5495153 w 5687949"/>
              <a:gd name="connsiteY5" fmla="*/ 81070 h 7718258"/>
              <a:gd name="connsiteX6" fmla="*/ 5687949 w 5687949"/>
              <a:gd name="connsiteY6" fmla="*/ 1611525 h 77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949" h="7718258">
                <a:moveTo>
                  <a:pt x="5687949" y="1611525"/>
                </a:moveTo>
                <a:cubicBezTo>
                  <a:pt x="5687949" y="4782271"/>
                  <a:pt x="3278201" y="7390191"/>
                  <a:pt x="190194" y="7703795"/>
                </a:cubicBezTo>
                <a:lnTo>
                  <a:pt x="0" y="7718258"/>
                </a:lnTo>
                <a:lnTo>
                  <a:pt x="0" y="0"/>
                </a:lnTo>
                <a:lnTo>
                  <a:pt x="5472132" y="0"/>
                </a:lnTo>
                <a:lnTo>
                  <a:pt x="5495153" y="81070"/>
                </a:lnTo>
                <a:cubicBezTo>
                  <a:pt x="5621012" y="570244"/>
                  <a:pt x="5687949" y="1083067"/>
                  <a:pt x="5687949" y="1611525"/>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ijdelijke aanduiding voor tekst 14">
            <a:extLst>
              <a:ext uri="{FF2B5EF4-FFF2-40B4-BE49-F238E27FC236}">
                <a16:creationId xmlns:a16="http://schemas.microsoft.com/office/drawing/2014/main" id="{8C73447D-CDAB-B94E-9560-2CA889064055}"/>
              </a:ext>
            </a:extLst>
          </p:cNvPr>
          <p:cNvSpPr>
            <a:spLocks noGrp="1"/>
          </p:cNvSpPr>
          <p:nvPr>
            <p:ph type="body" sz="quarter" idx="14"/>
          </p:nvPr>
        </p:nvSpPr>
        <p:spPr>
          <a:xfrm>
            <a:off x="0" y="1285546"/>
            <a:ext cx="6096000" cy="4869238"/>
          </a:xfrm>
          <a:prstGeom prst="rect">
            <a:avLst/>
          </a:prstGeom>
          <a:noFill/>
        </p:spPr>
        <p:txBody>
          <a:bodyPr lIns="827999" rIns="180000" anchor="ctr"/>
          <a:lstStyle>
            <a:lvl1pPr marL="0" indent="-540000">
              <a:buFontTx/>
              <a:buNone/>
              <a:defRPr sz="4800" b="0" i="0">
                <a:solidFill>
                  <a:schemeClr val="accent2"/>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D291F3D-8C4E-7A42-9D99-8F7042EC2A2E}"/>
              </a:ext>
            </a:extLst>
          </p:cNvPr>
          <p:cNvSpPr>
            <a:spLocks noGrp="1"/>
          </p:cNvSpPr>
          <p:nvPr>
            <p:ph type="dt" sz="half" idx="10"/>
          </p:nvPr>
        </p:nvSpPr>
        <p:spPr/>
        <p:txBody>
          <a:bodyPr/>
          <a:lstStyle>
            <a:lvl1pPr>
              <a:defRPr>
                <a:solidFill>
                  <a:schemeClr val="accent2"/>
                </a:solidFill>
              </a:defRPr>
            </a:lvl1pPr>
          </a:lstStyle>
          <a:p>
            <a:fld id="{4E3DD0E6-1FA5-5645-9132-2FB5C3AE0A8B}" type="datetime1">
              <a:rPr lang="nl-NL" smtClean="0"/>
              <a:t>2-6-2022</a:t>
            </a:fld>
            <a:endParaRPr lang="nl-NL"/>
          </a:p>
        </p:txBody>
      </p:sp>
      <p:sp>
        <p:nvSpPr>
          <p:cNvPr id="5" name="Tijdelijke aanduiding voor voettekst 4">
            <a:extLst>
              <a:ext uri="{FF2B5EF4-FFF2-40B4-BE49-F238E27FC236}">
                <a16:creationId xmlns:a16="http://schemas.microsoft.com/office/drawing/2014/main" id="{7964ADD6-997D-FD4E-9208-E042A82A15C1}"/>
              </a:ext>
            </a:extLst>
          </p:cNvPr>
          <p:cNvSpPr>
            <a:spLocks noGrp="1"/>
          </p:cNvSpPr>
          <p:nvPr>
            <p:ph type="ftr" sz="quarter" idx="11"/>
          </p:nvPr>
        </p:nvSpPr>
        <p:spPr/>
        <p:txBody>
          <a:bodyPr/>
          <a:lstStyle>
            <a:lvl1pPr>
              <a:defRPr>
                <a:solidFill>
                  <a:schemeClr val="accent2"/>
                </a:solidFill>
              </a:defRPr>
            </a:lvl1p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C4A207F8-C390-1B4C-AEFA-D3CAE4805A05}"/>
              </a:ext>
            </a:extLst>
          </p:cNvPr>
          <p:cNvSpPr>
            <a:spLocks noGrp="1"/>
          </p:cNvSpPr>
          <p:nvPr>
            <p:ph type="sldNum" sz="quarter" idx="12"/>
          </p:nvPr>
        </p:nvSpPr>
        <p:spPr/>
        <p:txBody>
          <a:bodyPr/>
          <a:lstStyle>
            <a:lvl1pPr>
              <a:defRPr>
                <a:solidFill>
                  <a:schemeClr val="accent2"/>
                </a:solidFill>
              </a:defRPr>
            </a:lvl1pPr>
          </a:lstStyle>
          <a:p>
            <a:fld id="{92EE2E10-9301-6148-B08B-2E928BBC0231}" type="slidenum">
              <a:rPr lang="nl-NL" smtClean="0"/>
              <a:pPr/>
              <a:t>‹nr.›</a:t>
            </a:fld>
            <a:endParaRPr lang="nl-NL"/>
          </a:p>
        </p:txBody>
      </p:sp>
      <p:pic>
        <p:nvPicPr>
          <p:cNvPr id="37" name="Afbeelding 36">
            <a:extLst>
              <a:ext uri="{FF2B5EF4-FFF2-40B4-BE49-F238E27FC236}">
                <a16:creationId xmlns:a16="http://schemas.microsoft.com/office/drawing/2014/main" id="{C6875C5B-63D0-F04A-8498-196E3803EF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2477" y="6482702"/>
            <a:ext cx="1014497" cy="223682"/>
          </a:xfrm>
          <a:prstGeom prst="rect">
            <a:avLst/>
          </a:prstGeom>
        </p:spPr>
      </p:pic>
    </p:spTree>
    <p:extLst>
      <p:ext uri="{BB962C8B-B14F-4D97-AF65-F5344CB8AC3E}">
        <p14:creationId xmlns:p14="http://schemas.microsoft.com/office/powerpoint/2010/main" val="24142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slide 1">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8FF1A9B-8489-F941-A697-EFB15097FF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85" name="Groep 84">
            <a:extLst>
              <a:ext uri="{FF2B5EF4-FFF2-40B4-BE49-F238E27FC236}">
                <a16:creationId xmlns:a16="http://schemas.microsoft.com/office/drawing/2014/main" id="{1CF5E485-6856-2644-B923-D3576413E820}"/>
              </a:ext>
            </a:extLst>
          </p:cNvPr>
          <p:cNvGrpSpPr/>
          <p:nvPr userDrawn="1"/>
        </p:nvGrpSpPr>
        <p:grpSpPr>
          <a:xfrm>
            <a:off x="852758" y="803772"/>
            <a:ext cx="10504217" cy="110099"/>
            <a:chOff x="852758" y="1206559"/>
            <a:chExt cx="10504217" cy="110099"/>
          </a:xfrm>
        </p:grpSpPr>
        <p:sp>
          <p:nvSpPr>
            <p:cNvPr id="86" name="Ovaal 85">
              <a:extLst>
                <a:ext uri="{FF2B5EF4-FFF2-40B4-BE49-F238E27FC236}">
                  <a16:creationId xmlns:a16="http://schemas.microsoft.com/office/drawing/2014/main" id="{DF39C69B-35B6-A449-A298-6794E87A4327}"/>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al 86">
              <a:extLst>
                <a:ext uri="{FF2B5EF4-FFF2-40B4-BE49-F238E27FC236}">
                  <a16:creationId xmlns:a16="http://schemas.microsoft.com/office/drawing/2014/main" id="{21C8D19A-01F4-E64A-B7A9-B9F6FC33F6BD}"/>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al 87">
              <a:extLst>
                <a:ext uri="{FF2B5EF4-FFF2-40B4-BE49-F238E27FC236}">
                  <a16:creationId xmlns:a16="http://schemas.microsoft.com/office/drawing/2014/main" id="{36189536-3D66-7B47-BEDE-22AAEF2530D8}"/>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al 88">
              <a:extLst>
                <a:ext uri="{FF2B5EF4-FFF2-40B4-BE49-F238E27FC236}">
                  <a16:creationId xmlns:a16="http://schemas.microsoft.com/office/drawing/2014/main" id="{7FC795A1-34AA-6647-A20A-8E64B255CD8B}"/>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al 89">
              <a:extLst>
                <a:ext uri="{FF2B5EF4-FFF2-40B4-BE49-F238E27FC236}">
                  <a16:creationId xmlns:a16="http://schemas.microsoft.com/office/drawing/2014/main" id="{E3D7033D-AC45-EB40-9263-1C548A960B68}"/>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al 90">
              <a:extLst>
                <a:ext uri="{FF2B5EF4-FFF2-40B4-BE49-F238E27FC236}">
                  <a16:creationId xmlns:a16="http://schemas.microsoft.com/office/drawing/2014/main" id="{C1750249-D6EB-5E43-930F-8D7347F7C552}"/>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2" name="Ovaal 91">
              <a:extLst>
                <a:ext uri="{FF2B5EF4-FFF2-40B4-BE49-F238E27FC236}">
                  <a16:creationId xmlns:a16="http://schemas.microsoft.com/office/drawing/2014/main" id="{B076011C-328F-3744-8AEA-327A0DC89174}"/>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93" name="Groep 92">
            <a:extLst>
              <a:ext uri="{FF2B5EF4-FFF2-40B4-BE49-F238E27FC236}">
                <a16:creationId xmlns:a16="http://schemas.microsoft.com/office/drawing/2014/main" id="{EB074677-33B3-6346-AF10-B07301AB5E88}"/>
              </a:ext>
            </a:extLst>
          </p:cNvPr>
          <p:cNvGrpSpPr/>
          <p:nvPr userDrawn="1"/>
        </p:nvGrpSpPr>
        <p:grpSpPr>
          <a:xfrm>
            <a:off x="852758" y="2465052"/>
            <a:ext cx="10504217" cy="110099"/>
            <a:chOff x="852758" y="1206559"/>
            <a:chExt cx="10504217" cy="110099"/>
          </a:xfrm>
        </p:grpSpPr>
        <p:sp>
          <p:nvSpPr>
            <p:cNvPr id="94" name="Ovaal 93">
              <a:extLst>
                <a:ext uri="{FF2B5EF4-FFF2-40B4-BE49-F238E27FC236}">
                  <a16:creationId xmlns:a16="http://schemas.microsoft.com/office/drawing/2014/main" id="{88FDBB35-5826-5C4D-AFA7-DFEB33E3E211}"/>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Ovaal 94">
              <a:extLst>
                <a:ext uri="{FF2B5EF4-FFF2-40B4-BE49-F238E27FC236}">
                  <a16:creationId xmlns:a16="http://schemas.microsoft.com/office/drawing/2014/main" id="{B450A2E1-33B8-E24F-A173-D19D517FC98E}"/>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al 95">
              <a:extLst>
                <a:ext uri="{FF2B5EF4-FFF2-40B4-BE49-F238E27FC236}">
                  <a16:creationId xmlns:a16="http://schemas.microsoft.com/office/drawing/2014/main" id="{0D174457-BEF6-A546-A38A-6BECA71EC1C1}"/>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al 96">
              <a:extLst>
                <a:ext uri="{FF2B5EF4-FFF2-40B4-BE49-F238E27FC236}">
                  <a16:creationId xmlns:a16="http://schemas.microsoft.com/office/drawing/2014/main" id="{71F1E546-3E29-1D42-92AD-CC757C8520F5}"/>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al 97">
              <a:extLst>
                <a:ext uri="{FF2B5EF4-FFF2-40B4-BE49-F238E27FC236}">
                  <a16:creationId xmlns:a16="http://schemas.microsoft.com/office/drawing/2014/main" id="{C3F60306-6A85-ED4B-96E5-FDF80F2932A5}"/>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al 98">
              <a:extLst>
                <a:ext uri="{FF2B5EF4-FFF2-40B4-BE49-F238E27FC236}">
                  <a16:creationId xmlns:a16="http://schemas.microsoft.com/office/drawing/2014/main" id="{C004F113-0544-9D45-90D1-9EF148D1CBC7}"/>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0" name="Ovaal 99">
              <a:extLst>
                <a:ext uri="{FF2B5EF4-FFF2-40B4-BE49-F238E27FC236}">
                  <a16:creationId xmlns:a16="http://schemas.microsoft.com/office/drawing/2014/main" id="{1D19EBE5-5E4F-454B-B9C4-FFC4F62EB89E}"/>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1" name="Groep 100">
            <a:extLst>
              <a:ext uri="{FF2B5EF4-FFF2-40B4-BE49-F238E27FC236}">
                <a16:creationId xmlns:a16="http://schemas.microsoft.com/office/drawing/2014/main" id="{50A39680-BB95-F743-9D53-EE732C206B3A}"/>
              </a:ext>
            </a:extLst>
          </p:cNvPr>
          <p:cNvGrpSpPr/>
          <p:nvPr userDrawn="1"/>
        </p:nvGrpSpPr>
        <p:grpSpPr>
          <a:xfrm>
            <a:off x="852758" y="4126332"/>
            <a:ext cx="10504217" cy="110099"/>
            <a:chOff x="852758" y="1206559"/>
            <a:chExt cx="10504217" cy="110099"/>
          </a:xfrm>
        </p:grpSpPr>
        <p:sp>
          <p:nvSpPr>
            <p:cNvPr id="102" name="Ovaal 101">
              <a:extLst>
                <a:ext uri="{FF2B5EF4-FFF2-40B4-BE49-F238E27FC236}">
                  <a16:creationId xmlns:a16="http://schemas.microsoft.com/office/drawing/2014/main" id="{B3DDFC4F-A182-6043-9C43-72F77FA4293C}"/>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Ovaal 102">
              <a:extLst>
                <a:ext uri="{FF2B5EF4-FFF2-40B4-BE49-F238E27FC236}">
                  <a16:creationId xmlns:a16="http://schemas.microsoft.com/office/drawing/2014/main" id="{F2C4E644-049E-BE40-A19E-595D83EFBC75}"/>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Ovaal 103">
              <a:extLst>
                <a:ext uri="{FF2B5EF4-FFF2-40B4-BE49-F238E27FC236}">
                  <a16:creationId xmlns:a16="http://schemas.microsoft.com/office/drawing/2014/main" id="{ACF10C1F-945F-B84A-80F1-BD0464036946}"/>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 name="Ovaal 104">
              <a:extLst>
                <a:ext uri="{FF2B5EF4-FFF2-40B4-BE49-F238E27FC236}">
                  <a16:creationId xmlns:a16="http://schemas.microsoft.com/office/drawing/2014/main" id="{5F333BD2-9807-2F47-9855-284AFC2C1927}"/>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 name="Ovaal 105">
              <a:extLst>
                <a:ext uri="{FF2B5EF4-FFF2-40B4-BE49-F238E27FC236}">
                  <a16:creationId xmlns:a16="http://schemas.microsoft.com/office/drawing/2014/main" id="{39F00321-B54C-2548-9AEB-327CCB718B46}"/>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7" name="Ovaal 106">
              <a:extLst>
                <a:ext uri="{FF2B5EF4-FFF2-40B4-BE49-F238E27FC236}">
                  <a16:creationId xmlns:a16="http://schemas.microsoft.com/office/drawing/2014/main" id="{1A225617-7445-B045-857C-76AFF6085BB5}"/>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8" name="Ovaal 107">
              <a:extLst>
                <a:ext uri="{FF2B5EF4-FFF2-40B4-BE49-F238E27FC236}">
                  <a16:creationId xmlns:a16="http://schemas.microsoft.com/office/drawing/2014/main" id="{6963717D-7AB2-814E-BF49-3BD0AF7993E0}"/>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9" name="Groep 108">
            <a:extLst>
              <a:ext uri="{FF2B5EF4-FFF2-40B4-BE49-F238E27FC236}">
                <a16:creationId xmlns:a16="http://schemas.microsoft.com/office/drawing/2014/main" id="{B6543F71-DB93-1E46-96C1-34F7D40A8A7A}"/>
              </a:ext>
            </a:extLst>
          </p:cNvPr>
          <p:cNvGrpSpPr/>
          <p:nvPr userDrawn="1"/>
        </p:nvGrpSpPr>
        <p:grpSpPr>
          <a:xfrm>
            <a:off x="852758" y="5787612"/>
            <a:ext cx="10504217" cy="110099"/>
            <a:chOff x="852758" y="1206559"/>
            <a:chExt cx="10504217" cy="110099"/>
          </a:xfrm>
        </p:grpSpPr>
        <p:sp>
          <p:nvSpPr>
            <p:cNvPr id="110" name="Ovaal 109">
              <a:extLst>
                <a:ext uri="{FF2B5EF4-FFF2-40B4-BE49-F238E27FC236}">
                  <a16:creationId xmlns:a16="http://schemas.microsoft.com/office/drawing/2014/main" id="{F5C0B7CC-ABF0-FC40-B1B1-E39B4AB72708}"/>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1" name="Ovaal 110">
              <a:extLst>
                <a:ext uri="{FF2B5EF4-FFF2-40B4-BE49-F238E27FC236}">
                  <a16:creationId xmlns:a16="http://schemas.microsoft.com/office/drawing/2014/main" id="{10B8B4D9-2CF8-D645-94A9-55FA9224C84F}"/>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Ovaal 111">
              <a:extLst>
                <a:ext uri="{FF2B5EF4-FFF2-40B4-BE49-F238E27FC236}">
                  <a16:creationId xmlns:a16="http://schemas.microsoft.com/office/drawing/2014/main" id="{231D5D50-74BC-404B-9586-0E9610CC9B5A}"/>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3" name="Ovaal 112">
              <a:extLst>
                <a:ext uri="{FF2B5EF4-FFF2-40B4-BE49-F238E27FC236}">
                  <a16:creationId xmlns:a16="http://schemas.microsoft.com/office/drawing/2014/main" id="{3C59E6DA-E8E6-724B-B930-4476A0F67AC2}"/>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4" name="Ovaal 113">
              <a:extLst>
                <a:ext uri="{FF2B5EF4-FFF2-40B4-BE49-F238E27FC236}">
                  <a16:creationId xmlns:a16="http://schemas.microsoft.com/office/drawing/2014/main" id="{5C37C266-DA75-204A-80D7-012A8F7D5591}"/>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Ovaal 114">
              <a:extLst>
                <a:ext uri="{FF2B5EF4-FFF2-40B4-BE49-F238E27FC236}">
                  <a16:creationId xmlns:a16="http://schemas.microsoft.com/office/drawing/2014/main" id="{1D77CC6D-E516-B64C-B9C0-B2BD015B93A9}"/>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6" name="Ovaal 115">
              <a:extLst>
                <a:ext uri="{FF2B5EF4-FFF2-40B4-BE49-F238E27FC236}">
                  <a16:creationId xmlns:a16="http://schemas.microsoft.com/office/drawing/2014/main" id="{699984F4-3C71-4D48-AFFB-C1B3A67E1FE2}"/>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3" name="Vrije vorm 82">
            <a:extLst>
              <a:ext uri="{FF2B5EF4-FFF2-40B4-BE49-F238E27FC236}">
                <a16:creationId xmlns:a16="http://schemas.microsoft.com/office/drawing/2014/main" id="{F1F11649-188D-A141-B2E9-2DF59DBB5FCF}"/>
              </a:ext>
            </a:extLst>
          </p:cNvPr>
          <p:cNvSpPr/>
          <p:nvPr userDrawn="1"/>
        </p:nvSpPr>
        <p:spPr>
          <a:xfrm rot="16200000">
            <a:off x="876917" y="1084243"/>
            <a:ext cx="4913392" cy="6667223"/>
          </a:xfrm>
          <a:custGeom>
            <a:avLst/>
            <a:gdLst>
              <a:gd name="connsiteX0" fmla="*/ 5687949 w 5687949"/>
              <a:gd name="connsiteY0" fmla="*/ 1611525 h 7718258"/>
              <a:gd name="connsiteX1" fmla="*/ 190194 w 5687949"/>
              <a:gd name="connsiteY1" fmla="*/ 7703795 h 7718258"/>
              <a:gd name="connsiteX2" fmla="*/ 0 w 5687949"/>
              <a:gd name="connsiteY2" fmla="*/ 7718258 h 7718258"/>
              <a:gd name="connsiteX3" fmla="*/ 0 w 5687949"/>
              <a:gd name="connsiteY3" fmla="*/ 0 h 7718258"/>
              <a:gd name="connsiteX4" fmla="*/ 5472132 w 5687949"/>
              <a:gd name="connsiteY4" fmla="*/ 0 h 7718258"/>
              <a:gd name="connsiteX5" fmla="*/ 5495153 w 5687949"/>
              <a:gd name="connsiteY5" fmla="*/ 81070 h 7718258"/>
              <a:gd name="connsiteX6" fmla="*/ 5687949 w 5687949"/>
              <a:gd name="connsiteY6" fmla="*/ 1611525 h 77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949" h="7718258">
                <a:moveTo>
                  <a:pt x="5687949" y="1611525"/>
                </a:moveTo>
                <a:cubicBezTo>
                  <a:pt x="5687949" y="4782271"/>
                  <a:pt x="3278201" y="7390191"/>
                  <a:pt x="190194" y="7703795"/>
                </a:cubicBezTo>
                <a:lnTo>
                  <a:pt x="0" y="7718258"/>
                </a:lnTo>
                <a:lnTo>
                  <a:pt x="0" y="0"/>
                </a:lnTo>
                <a:lnTo>
                  <a:pt x="5472132" y="0"/>
                </a:lnTo>
                <a:lnTo>
                  <a:pt x="5495153" y="81070"/>
                </a:lnTo>
                <a:cubicBezTo>
                  <a:pt x="5621012" y="570244"/>
                  <a:pt x="5687949" y="1083067"/>
                  <a:pt x="5687949" y="16115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4">
            <a:extLst>
              <a:ext uri="{FF2B5EF4-FFF2-40B4-BE49-F238E27FC236}">
                <a16:creationId xmlns:a16="http://schemas.microsoft.com/office/drawing/2014/main" id="{81A5F516-EA2A-9349-9A25-FC308DDD41FC}"/>
              </a:ext>
            </a:extLst>
          </p:cNvPr>
          <p:cNvSpPr>
            <a:spLocks noGrp="1"/>
          </p:cNvSpPr>
          <p:nvPr>
            <p:ph type="body" sz="quarter" idx="14"/>
          </p:nvPr>
        </p:nvSpPr>
        <p:spPr>
          <a:xfrm>
            <a:off x="0" y="3429000"/>
            <a:ext cx="4648200" cy="2462213"/>
          </a:xfrm>
          <a:prstGeom prst="rect">
            <a:avLst/>
          </a:prstGeom>
          <a:noFill/>
        </p:spPr>
        <p:txBody>
          <a:bodyPr lIns="827999" rIns="180000" anchor="ctr"/>
          <a:lstStyle>
            <a:lvl1pPr marL="0" indent="-540000">
              <a:buFontTx/>
              <a:buNone/>
              <a:defRPr sz="4000" b="0" i="0">
                <a:solidFill>
                  <a:schemeClr val="accent1"/>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D7D2A3D-2D02-CA4A-9D73-72825A99F3B4}"/>
              </a:ext>
            </a:extLst>
          </p:cNvPr>
          <p:cNvSpPr>
            <a:spLocks noGrp="1"/>
          </p:cNvSpPr>
          <p:nvPr>
            <p:ph type="dt" sz="half" idx="15"/>
          </p:nvPr>
        </p:nvSpPr>
        <p:spPr/>
        <p:txBody>
          <a:bodyPr/>
          <a:lstStyle/>
          <a:p>
            <a:fld id="{993BC65C-DCCD-5B42-A284-9D52F1A7887E}" type="datetime1">
              <a:rPr lang="nl-NL" smtClean="0"/>
              <a:t>2-6-2022</a:t>
            </a:fld>
            <a:endParaRPr lang="nl-NL"/>
          </a:p>
        </p:txBody>
      </p:sp>
      <p:sp>
        <p:nvSpPr>
          <p:cNvPr id="4" name="Tijdelijke aanduiding voor voettekst 3">
            <a:extLst>
              <a:ext uri="{FF2B5EF4-FFF2-40B4-BE49-F238E27FC236}">
                <a16:creationId xmlns:a16="http://schemas.microsoft.com/office/drawing/2014/main" id="{8D706462-2AA1-E946-9CAA-1F5F0C13510C}"/>
              </a:ext>
            </a:extLst>
          </p:cNvPr>
          <p:cNvSpPr>
            <a:spLocks noGrp="1"/>
          </p:cNvSpPr>
          <p:nvPr>
            <p:ph type="ftr" sz="quarter" idx="16"/>
          </p:nvPr>
        </p:nvSpPr>
        <p:spPr/>
        <p:txBody>
          <a:bodyPr/>
          <a:lstStyle/>
          <a:p>
            <a:r>
              <a:rPr lang="nl-NL"/>
              <a:t>Maak kennis met Magister/ Magister.me - maart 2021</a:t>
            </a:r>
          </a:p>
        </p:txBody>
      </p:sp>
      <p:sp>
        <p:nvSpPr>
          <p:cNvPr id="7" name="Tijdelijke aanduiding voor dianummer 6">
            <a:extLst>
              <a:ext uri="{FF2B5EF4-FFF2-40B4-BE49-F238E27FC236}">
                <a16:creationId xmlns:a16="http://schemas.microsoft.com/office/drawing/2014/main" id="{F76066AB-0746-DA49-A627-8B164EBF0AEE}"/>
              </a:ext>
            </a:extLst>
          </p:cNvPr>
          <p:cNvSpPr>
            <a:spLocks noGrp="1"/>
          </p:cNvSpPr>
          <p:nvPr>
            <p:ph type="sldNum" sz="quarter" idx="17"/>
          </p:nvPr>
        </p:nvSpPr>
        <p:spPr/>
        <p:txBody>
          <a:bodyPr/>
          <a:lstStyle/>
          <a:p>
            <a:fld id="{92EE2E10-9301-6148-B08B-2E928BBC0231}" type="slidenum">
              <a:rPr lang="nl-NL" smtClean="0"/>
              <a:pPr/>
              <a:t>‹nr.›</a:t>
            </a:fld>
            <a:endParaRPr lang="nl-NL"/>
          </a:p>
        </p:txBody>
      </p:sp>
    </p:spTree>
    <p:extLst>
      <p:ext uri="{BB962C8B-B14F-4D97-AF65-F5344CB8AC3E}">
        <p14:creationId xmlns:p14="http://schemas.microsoft.com/office/powerpoint/2010/main" val="117197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ussenslide 2">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3A256C6-E216-5B4C-B42C-6EACBF8BAD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grpSp>
        <p:nvGrpSpPr>
          <p:cNvPr id="101" name="Groep 100">
            <a:extLst>
              <a:ext uri="{FF2B5EF4-FFF2-40B4-BE49-F238E27FC236}">
                <a16:creationId xmlns:a16="http://schemas.microsoft.com/office/drawing/2014/main" id="{1193450A-E89D-B842-B6A2-4AC85E14D8CB}"/>
              </a:ext>
            </a:extLst>
          </p:cNvPr>
          <p:cNvGrpSpPr/>
          <p:nvPr userDrawn="1"/>
        </p:nvGrpSpPr>
        <p:grpSpPr>
          <a:xfrm>
            <a:off x="852758" y="803772"/>
            <a:ext cx="10504217" cy="110099"/>
            <a:chOff x="852758" y="1206559"/>
            <a:chExt cx="10504217" cy="110099"/>
          </a:xfrm>
        </p:grpSpPr>
        <p:sp>
          <p:nvSpPr>
            <p:cNvPr id="102" name="Ovaal 101">
              <a:extLst>
                <a:ext uri="{FF2B5EF4-FFF2-40B4-BE49-F238E27FC236}">
                  <a16:creationId xmlns:a16="http://schemas.microsoft.com/office/drawing/2014/main" id="{1ED5FD0F-AC29-294A-8605-40DAE13FAC73}"/>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Ovaal 102">
              <a:extLst>
                <a:ext uri="{FF2B5EF4-FFF2-40B4-BE49-F238E27FC236}">
                  <a16:creationId xmlns:a16="http://schemas.microsoft.com/office/drawing/2014/main" id="{6D96E54A-0CF5-504A-B3E0-81590AFAC0B9}"/>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Ovaal 103">
              <a:extLst>
                <a:ext uri="{FF2B5EF4-FFF2-40B4-BE49-F238E27FC236}">
                  <a16:creationId xmlns:a16="http://schemas.microsoft.com/office/drawing/2014/main" id="{BE5C2637-3E72-7643-A4B0-E35C2E538101}"/>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 name="Ovaal 104">
              <a:extLst>
                <a:ext uri="{FF2B5EF4-FFF2-40B4-BE49-F238E27FC236}">
                  <a16:creationId xmlns:a16="http://schemas.microsoft.com/office/drawing/2014/main" id="{B52845B2-C5C8-EF42-BD2E-568C24FDBFCD}"/>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 name="Ovaal 105">
              <a:extLst>
                <a:ext uri="{FF2B5EF4-FFF2-40B4-BE49-F238E27FC236}">
                  <a16:creationId xmlns:a16="http://schemas.microsoft.com/office/drawing/2014/main" id="{84679B3A-B693-B240-A520-8BDB0C943FA0}"/>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7" name="Ovaal 106">
              <a:extLst>
                <a:ext uri="{FF2B5EF4-FFF2-40B4-BE49-F238E27FC236}">
                  <a16:creationId xmlns:a16="http://schemas.microsoft.com/office/drawing/2014/main" id="{42956E72-4AEC-F344-9CDF-01275F244931}"/>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8" name="Ovaal 107">
              <a:extLst>
                <a:ext uri="{FF2B5EF4-FFF2-40B4-BE49-F238E27FC236}">
                  <a16:creationId xmlns:a16="http://schemas.microsoft.com/office/drawing/2014/main" id="{C1A3DF07-2E11-5542-B261-F3A6D64730E0}"/>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9" name="Groep 108">
            <a:extLst>
              <a:ext uri="{FF2B5EF4-FFF2-40B4-BE49-F238E27FC236}">
                <a16:creationId xmlns:a16="http://schemas.microsoft.com/office/drawing/2014/main" id="{D8864422-3459-0943-B366-0D1480F339BF}"/>
              </a:ext>
            </a:extLst>
          </p:cNvPr>
          <p:cNvGrpSpPr/>
          <p:nvPr userDrawn="1"/>
        </p:nvGrpSpPr>
        <p:grpSpPr>
          <a:xfrm>
            <a:off x="852758" y="2465052"/>
            <a:ext cx="10504217" cy="110099"/>
            <a:chOff x="852758" y="1206559"/>
            <a:chExt cx="10504217" cy="110099"/>
          </a:xfrm>
        </p:grpSpPr>
        <p:sp>
          <p:nvSpPr>
            <p:cNvPr id="110" name="Ovaal 109">
              <a:extLst>
                <a:ext uri="{FF2B5EF4-FFF2-40B4-BE49-F238E27FC236}">
                  <a16:creationId xmlns:a16="http://schemas.microsoft.com/office/drawing/2014/main" id="{97D4FA5A-0112-AF47-8C31-895E8CF84655}"/>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1" name="Ovaal 110">
              <a:extLst>
                <a:ext uri="{FF2B5EF4-FFF2-40B4-BE49-F238E27FC236}">
                  <a16:creationId xmlns:a16="http://schemas.microsoft.com/office/drawing/2014/main" id="{22298E5A-CB20-154C-A4C6-1C7A066B467B}"/>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Ovaal 111">
              <a:extLst>
                <a:ext uri="{FF2B5EF4-FFF2-40B4-BE49-F238E27FC236}">
                  <a16:creationId xmlns:a16="http://schemas.microsoft.com/office/drawing/2014/main" id="{D8709C0E-8D0C-5042-9D8C-8E10EFD49634}"/>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3" name="Ovaal 112">
              <a:extLst>
                <a:ext uri="{FF2B5EF4-FFF2-40B4-BE49-F238E27FC236}">
                  <a16:creationId xmlns:a16="http://schemas.microsoft.com/office/drawing/2014/main" id="{30981FC5-5BA7-B14F-BF03-F01459492EC9}"/>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4" name="Ovaal 113">
              <a:extLst>
                <a:ext uri="{FF2B5EF4-FFF2-40B4-BE49-F238E27FC236}">
                  <a16:creationId xmlns:a16="http://schemas.microsoft.com/office/drawing/2014/main" id="{0EDAAD43-E9E1-0344-B47B-A17FBB7A1A19}"/>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Ovaal 114">
              <a:extLst>
                <a:ext uri="{FF2B5EF4-FFF2-40B4-BE49-F238E27FC236}">
                  <a16:creationId xmlns:a16="http://schemas.microsoft.com/office/drawing/2014/main" id="{A9BC022B-5349-2C42-BA10-7AC284B4EA6C}"/>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6" name="Ovaal 115">
              <a:extLst>
                <a:ext uri="{FF2B5EF4-FFF2-40B4-BE49-F238E27FC236}">
                  <a16:creationId xmlns:a16="http://schemas.microsoft.com/office/drawing/2014/main" id="{F5E3A50C-4FC8-CD48-B7AE-B20A2BA79F7E}"/>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17" name="Groep 116">
            <a:extLst>
              <a:ext uri="{FF2B5EF4-FFF2-40B4-BE49-F238E27FC236}">
                <a16:creationId xmlns:a16="http://schemas.microsoft.com/office/drawing/2014/main" id="{B2DFCADD-9028-1C41-96CE-2C6D5C829390}"/>
              </a:ext>
            </a:extLst>
          </p:cNvPr>
          <p:cNvGrpSpPr/>
          <p:nvPr userDrawn="1"/>
        </p:nvGrpSpPr>
        <p:grpSpPr>
          <a:xfrm>
            <a:off x="852758" y="4126332"/>
            <a:ext cx="10504217" cy="110099"/>
            <a:chOff x="852758" y="1206559"/>
            <a:chExt cx="10504217" cy="110099"/>
          </a:xfrm>
        </p:grpSpPr>
        <p:sp>
          <p:nvSpPr>
            <p:cNvPr id="118" name="Ovaal 117">
              <a:extLst>
                <a:ext uri="{FF2B5EF4-FFF2-40B4-BE49-F238E27FC236}">
                  <a16:creationId xmlns:a16="http://schemas.microsoft.com/office/drawing/2014/main" id="{39BAC575-0B42-064A-977D-B254CDCB7F64}"/>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9" name="Ovaal 118">
              <a:extLst>
                <a:ext uri="{FF2B5EF4-FFF2-40B4-BE49-F238E27FC236}">
                  <a16:creationId xmlns:a16="http://schemas.microsoft.com/office/drawing/2014/main" id="{52BB7C66-0C98-6D4E-81FD-E9AEFF9A90DB}"/>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Ovaal 119">
              <a:extLst>
                <a:ext uri="{FF2B5EF4-FFF2-40B4-BE49-F238E27FC236}">
                  <a16:creationId xmlns:a16="http://schemas.microsoft.com/office/drawing/2014/main" id="{B92A6BE1-3FBD-EC47-B0DA-97642FE7EB7C}"/>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Ovaal 120">
              <a:extLst>
                <a:ext uri="{FF2B5EF4-FFF2-40B4-BE49-F238E27FC236}">
                  <a16:creationId xmlns:a16="http://schemas.microsoft.com/office/drawing/2014/main" id="{19644BDD-BC74-B445-9465-140BBC4B6906}"/>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2" name="Ovaal 121">
              <a:extLst>
                <a:ext uri="{FF2B5EF4-FFF2-40B4-BE49-F238E27FC236}">
                  <a16:creationId xmlns:a16="http://schemas.microsoft.com/office/drawing/2014/main" id="{197C2F54-D995-664F-8A9E-9022417CB164}"/>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3" name="Ovaal 122">
              <a:extLst>
                <a:ext uri="{FF2B5EF4-FFF2-40B4-BE49-F238E27FC236}">
                  <a16:creationId xmlns:a16="http://schemas.microsoft.com/office/drawing/2014/main" id="{E2F3F017-DAB5-7349-8ACC-926FFA8919A9}"/>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4" name="Ovaal 123">
              <a:extLst>
                <a:ext uri="{FF2B5EF4-FFF2-40B4-BE49-F238E27FC236}">
                  <a16:creationId xmlns:a16="http://schemas.microsoft.com/office/drawing/2014/main" id="{19F79C9D-CBF7-AD42-8BFB-4D8289B678C3}"/>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25" name="Groep 124">
            <a:extLst>
              <a:ext uri="{FF2B5EF4-FFF2-40B4-BE49-F238E27FC236}">
                <a16:creationId xmlns:a16="http://schemas.microsoft.com/office/drawing/2014/main" id="{4B00FDDF-F671-A44A-BF49-833955182669}"/>
              </a:ext>
            </a:extLst>
          </p:cNvPr>
          <p:cNvGrpSpPr/>
          <p:nvPr userDrawn="1"/>
        </p:nvGrpSpPr>
        <p:grpSpPr>
          <a:xfrm>
            <a:off x="852758" y="5787612"/>
            <a:ext cx="10504217" cy="110099"/>
            <a:chOff x="852758" y="1206559"/>
            <a:chExt cx="10504217" cy="110099"/>
          </a:xfrm>
        </p:grpSpPr>
        <p:sp>
          <p:nvSpPr>
            <p:cNvPr id="126" name="Ovaal 125">
              <a:extLst>
                <a:ext uri="{FF2B5EF4-FFF2-40B4-BE49-F238E27FC236}">
                  <a16:creationId xmlns:a16="http://schemas.microsoft.com/office/drawing/2014/main" id="{A6A57DD4-5ADF-254B-8030-3EA3AB430913}"/>
                </a:ext>
              </a:extLst>
            </p:cNvPr>
            <p:cNvSpPr/>
            <p:nvPr userDrawn="1"/>
          </p:nvSpPr>
          <p:spPr>
            <a:xfrm>
              <a:off x="7782170"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7" name="Ovaal 126">
              <a:extLst>
                <a:ext uri="{FF2B5EF4-FFF2-40B4-BE49-F238E27FC236}">
                  <a16:creationId xmlns:a16="http://schemas.microsoft.com/office/drawing/2014/main" id="{45BBC7FA-9ABD-A248-9669-3EFEEE10A61C}"/>
                </a:ext>
              </a:extLst>
            </p:cNvPr>
            <p:cNvSpPr/>
            <p:nvPr userDrawn="1"/>
          </p:nvSpPr>
          <p:spPr>
            <a:xfrm>
              <a:off x="9514523"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8" name="Ovaal 127">
              <a:extLst>
                <a:ext uri="{FF2B5EF4-FFF2-40B4-BE49-F238E27FC236}">
                  <a16:creationId xmlns:a16="http://schemas.microsoft.com/office/drawing/2014/main" id="{CDDDD5D5-452F-C945-AF0E-6557D6A19B5E}"/>
                </a:ext>
              </a:extLst>
            </p:cNvPr>
            <p:cNvSpPr/>
            <p:nvPr userDrawn="1"/>
          </p:nvSpPr>
          <p:spPr>
            <a:xfrm>
              <a:off x="11246876"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9" name="Ovaal 128">
              <a:extLst>
                <a:ext uri="{FF2B5EF4-FFF2-40B4-BE49-F238E27FC236}">
                  <a16:creationId xmlns:a16="http://schemas.microsoft.com/office/drawing/2014/main" id="{E0B69B3C-C41B-684E-8A4C-5EA30C3C2EC8}"/>
                </a:ext>
              </a:extLst>
            </p:cNvPr>
            <p:cNvSpPr/>
            <p:nvPr userDrawn="1"/>
          </p:nvSpPr>
          <p:spPr>
            <a:xfrm>
              <a:off x="2585111"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0" name="Ovaal 129">
              <a:extLst>
                <a:ext uri="{FF2B5EF4-FFF2-40B4-BE49-F238E27FC236}">
                  <a16:creationId xmlns:a16="http://schemas.microsoft.com/office/drawing/2014/main" id="{9F4C62CB-C79C-984D-B45E-D7651EFFF70A}"/>
                </a:ext>
              </a:extLst>
            </p:cNvPr>
            <p:cNvSpPr/>
            <p:nvPr userDrawn="1"/>
          </p:nvSpPr>
          <p:spPr>
            <a:xfrm>
              <a:off x="4317464"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1" name="Ovaal 130">
              <a:extLst>
                <a:ext uri="{FF2B5EF4-FFF2-40B4-BE49-F238E27FC236}">
                  <a16:creationId xmlns:a16="http://schemas.microsoft.com/office/drawing/2014/main" id="{F6932A10-0A5D-3D45-918F-6A4E79C7159A}"/>
                </a:ext>
              </a:extLst>
            </p:cNvPr>
            <p:cNvSpPr/>
            <p:nvPr userDrawn="1"/>
          </p:nvSpPr>
          <p:spPr>
            <a:xfrm>
              <a:off x="6049817"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2" name="Ovaal 131">
              <a:extLst>
                <a:ext uri="{FF2B5EF4-FFF2-40B4-BE49-F238E27FC236}">
                  <a16:creationId xmlns:a16="http://schemas.microsoft.com/office/drawing/2014/main" id="{7DE5AF4C-B281-1049-8CF8-40E506914B37}"/>
                </a:ext>
              </a:extLst>
            </p:cNvPr>
            <p:cNvSpPr/>
            <p:nvPr userDrawn="1"/>
          </p:nvSpPr>
          <p:spPr>
            <a:xfrm>
              <a:off x="852758" y="1206559"/>
              <a:ext cx="110099" cy="11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Vrije vorm 41">
            <a:extLst>
              <a:ext uri="{FF2B5EF4-FFF2-40B4-BE49-F238E27FC236}">
                <a16:creationId xmlns:a16="http://schemas.microsoft.com/office/drawing/2014/main" id="{CEC9F162-9BAF-4A48-8061-92CB3BF7488B}"/>
              </a:ext>
            </a:extLst>
          </p:cNvPr>
          <p:cNvSpPr/>
          <p:nvPr userDrawn="1"/>
        </p:nvSpPr>
        <p:spPr>
          <a:xfrm rot="5400000" flipH="1">
            <a:off x="6407212" y="1084244"/>
            <a:ext cx="4913392" cy="6667223"/>
          </a:xfrm>
          <a:custGeom>
            <a:avLst/>
            <a:gdLst>
              <a:gd name="connsiteX0" fmla="*/ 5687949 w 5687949"/>
              <a:gd name="connsiteY0" fmla="*/ 1611525 h 7718258"/>
              <a:gd name="connsiteX1" fmla="*/ 190194 w 5687949"/>
              <a:gd name="connsiteY1" fmla="*/ 7703795 h 7718258"/>
              <a:gd name="connsiteX2" fmla="*/ 0 w 5687949"/>
              <a:gd name="connsiteY2" fmla="*/ 7718258 h 7718258"/>
              <a:gd name="connsiteX3" fmla="*/ 0 w 5687949"/>
              <a:gd name="connsiteY3" fmla="*/ 0 h 7718258"/>
              <a:gd name="connsiteX4" fmla="*/ 5472132 w 5687949"/>
              <a:gd name="connsiteY4" fmla="*/ 0 h 7718258"/>
              <a:gd name="connsiteX5" fmla="*/ 5495153 w 5687949"/>
              <a:gd name="connsiteY5" fmla="*/ 81070 h 7718258"/>
              <a:gd name="connsiteX6" fmla="*/ 5687949 w 5687949"/>
              <a:gd name="connsiteY6" fmla="*/ 1611525 h 77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949" h="7718258">
                <a:moveTo>
                  <a:pt x="5687949" y="1611525"/>
                </a:moveTo>
                <a:cubicBezTo>
                  <a:pt x="5687949" y="4782271"/>
                  <a:pt x="3278201" y="7390191"/>
                  <a:pt x="190194" y="7703795"/>
                </a:cubicBezTo>
                <a:lnTo>
                  <a:pt x="0" y="7718258"/>
                </a:lnTo>
                <a:lnTo>
                  <a:pt x="0" y="0"/>
                </a:lnTo>
                <a:lnTo>
                  <a:pt x="5472132" y="0"/>
                </a:lnTo>
                <a:lnTo>
                  <a:pt x="5495153" y="81070"/>
                </a:lnTo>
                <a:cubicBezTo>
                  <a:pt x="5621012" y="570244"/>
                  <a:pt x="5687949" y="1083067"/>
                  <a:pt x="5687949" y="16115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4">
            <a:extLst>
              <a:ext uri="{FF2B5EF4-FFF2-40B4-BE49-F238E27FC236}">
                <a16:creationId xmlns:a16="http://schemas.microsoft.com/office/drawing/2014/main" id="{81A5F516-EA2A-9349-9A25-FC308DDD41FC}"/>
              </a:ext>
            </a:extLst>
          </p:cNvPr>
          <p:cNvSpPr>
            <a:spLocks noGrp="1"/>
          </p:cNvSpPr>
          <p:nvPr>
            <p:ph type="body" sz="quarter" idx="14"/>
          </p:nvPr>
        </p:nvSpPr>
        <p:spPr>
          <a:xfrm>
            <a:off x="7543800" y="3429000"/>
            <a:ext cx="4648200" cy="2462213"/>
          </a:xfrm>
          <a:prstGeom prst="rect">
            <a:avLst/>
          </a:prstGeom>
          <a:noFill/>
        </p:spPr>
        <p:txBody>
          <a:bodyPr lIns="180000" rIns="827999" anchor="ctr"/>
          <a:lstStyle>
            <a:lvl1pPr marL="0" indent="-540000">
              <a:buFontTx/>
              <a:buNone/>
              <a:defRPr sz="4000" b="0" i="0">
                <a:solidFill>
                  <a:schemeClr val="accent1"/>
                </a:solidFill>
                <a:latin typeface="Calibri" panose="020F0502020204030204" pitchFamily="34" charset="0"/>
                <a:cs typeface="Calibri" panose="020F0502020204030204" pitchFamily="34" charset="0"/>
              </a:defRPr>
            </a:lvl1pPr>
            <a:lvl2pPr marL="270000" indent="0">
              <a:buFontTx/>
              <a:buNone/>
              <a:defRPr/>
            </a:lvl2pPr>
            <a:lvl3pPr marL="540000" indent="0">
              <a:buFontTx/>
              <a:buNone/>
              <a:defRPr/>
            </a:lvl3pPr>
            <a:lvl4pPr marL="810000" indent="0">
              <a:buFontTx/>
              <a:buNone/>
              <a:defRPr/>
            </a:lvl4pPr>
            <a:lvl5pPr marL="1170000" indent="0">
              <a:buFontTx/>
              <a:buNone/>
              <a:defRPr/>
            </a:lvl5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1B81BDD8-DF46-3F4F-867E-DD9D178DD30E}"/>
              </a:ext>
            </a:extLst>
          </p:cNvPr>
          <p:cNvSpPr>
            <a:spLocks noGrp="1"/>
          </p:cNvSpPr>
          <p:nvPr>
            <p:ph type="dt" sz="half" idx="15"/>
          </p:nvPr>
        </p:nvSpPr>
        <p:spPr/>
        <p:txBody>
          <a:bodyPr/>
          <a:lstStyle/>
          <a:p>
            <a:fld id="{941AF45C-60C2-B745-960D-9455484B8A82}" type="datetime1">
              <a:rPr lang="nl-NL" smtClean="0"/>
              <a:t>2-6-2022</a:t>
            </a:fld>
            <a:endParaRPr lang="nl-NL"/>
          </a:p>
        </p:txBody>
      </p:sp>
      <p:sp>
        <p:nvSpPr>
          <p:cNvPr id="3" name="Tijdelijke aanduiding voor voettekst 2">
            <a:extLst>
              <a:ext uri="{FF2B5EF4-FFF2-40B4-BE49-F238E27FC236}">
                <a16:creationId xmlns:a16="http://schemas.microsoft.com/office/drawing/2014/main" id="{6D0253B9-C8CF-DF47-8515-24A2C4425A2A}"/>
              </a:ext>
            </a:extLst>
          </p:cNvPr>
          <p:cNvSpPr>
            <a:spLocks noGrp="1"/>
          </p:cNvSpPr>
          <p:nvPr>
            <p:ph type="ftr" sz="quarter" idx="16"/>
          </p:nvPr>
        </p:nvSpPr>
        <p:spPr/>
        <p:txBody>
          <a:bodyPr/>
          <a:lstStyle>
            <a:lvl1pPr>
              <a:defRPr>
                <a:solidFill>
                  <a:schemeClr val="bg1"/>
                </a:solidFill>
              </a:defRPr>
            </a:lvl1pPr>
          </a:lstStyle>
          <a:p>
            <a:r>
              <a:rPr lang="nl-NL"/>
              <a:t>Maak kennis met Magister/ Magister.me - maart 2021</a:t>
            </a:r>
          </a:p>
        </p:txBody>
      </p:sp>
      <p:sp>
        <p:nvSpPr>
          <p:cNvPr id="4" name="Tijdelijke aanduiding voor dianummer 3">
            <a:extLst>
              <a:ext uri="{FF2B5EF4-FFF2-40B4-BE49-F238E27FC236}">
                <a16:creationId xmlns:a16="http://schemas.microsoft.com/office/drawing/2014/main" id="{F558704C-807B-6448-B30A-D6420C760449}"/>
              </a:ext>
            </a:extLst>
          </p:cNvPr>
          <p:cNvSpPr>
            <a:spLocks noGrp="1"/>
          </p:cNvSpPr>
          <p:nvPr>
            <p:ph type="sldNum" sz="quarter" idx="17"/>
          </p:nvPr>
        </p:nvSpPr>
        <p:spPr/>
        <p:txBody>
          <a:bodyPr/>
          <a:lstStyle>
            <a:lvl1pPr>
              <a:defRPr>
                <a:solidFill>
                  <a:schemeClr val="bg1"/>
                </a:solidFill>
              </a:defRPr>
            </a:lvl1pPr>
          </a:lstStyle>
          <a:p>
            <a:fld id="{92EE2E10-9301-6148-B08B-2E928BBC0231}" type="slidenum">
              <a:rPr lang="nl-NL" smtClean="0"/>
              <a:pPr/>
              <a:t>‹nr.›</a:t>
            </a:fld>
            <a:endParaRPr lang="nl-NL"/>
          </a:p>
        </p:txBody>
      </p:sp>
    </p:spTree>
    <p:extLst>
      <p:ext uri="{BB962C8B-B14F-4D97-AF65-F5344CB8AC3E}">
        <p14:creationId xmlns:p14="http://schemas.microsoft.com/office/powerpoint/2010/main" val="6859678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C5353AE-61FD-2141-A33B-B11BEEF4AD4B}"/>
              </a:ext>
            </a:extLst>
          </p:cNvPr>
          <p:cNvSpPr>
            <a:spLocks noGrp="1"/>
          </p:cNvSpPr>
          <p:nvPr>
            <p:ph type="title"/>
          </p:nvPr>
        </p:nvSpPr>
        <p:spPr>
          <a:xfrm>
            <a:off x="838200" y="333385"/>
            <a:ext cx="10515600" cy="640181"/>
          </a:xfrm>
          <a:prstGeom prst="rect">
            <a:avLst/>
          </a:prstGeom>
        </p:spPr>
        <p:txBody>
          <a:bodyPr vert="horz" lIns="0" tIns="0" rIns="0" bIns="0" rtlCol="0" anchor="ctr">
            <a:noAutofit/>
          </a:bodyPr>
          <a:lstStyle/>
          <a:p>
            <a:r>
              <a:rPr lang="nl-NL"/>
              <a:t>Klik om stijl te bewerken</a:t>
            </a:r>
          </a:p>
        </p:txBody>
      </p:sp>
      <p:sp>
        <p:nvSpPr>
          <p:cNvPr id="3" name="Tijdelijke aanduiding voor tekst 2">
            <a:extLst>
              <a:ext uri="{FF2B5EF4-FFF2-40B4-BE49-F238E27FC236}">
                <a16:creationId xmlns:a16="http://schemas.microsoft.com/office/drawing/2014/main" id="{D21128AF-C60E-A748-BD66-B53BD9858804}"/>
              </a:ext>
            </a:extLst>
          </p:cNvPr>
          <p:cNvSpPr>
            <a:spLocks noGrp="1"/>
          </p:cNvSpPr>
          <p:nvPr>
            <p:ph type="body" idx="1"/>
          </p:nvPr>
        </p:nvSpPr>
        <p:spPr>
          <a:xfrm>
            <a:off x="838200" y="1557337"/>
            <a:ext cx="10515600" cy="4327097"/>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98B38D-CDE2-4440-8F44-C3914D371A65}"/>
              </a:ext>
            </a:extLst>
          </p:cNvPr>
          <p:cNvSpPr>
            <a:spLocks noGrp="1"/>
          </p:cNvSpPr>
          <p:nvPr>
            <p:ph type="dt" sz="half" idx="2"/>
          </p:nvPr>
        </p:nvSpPr>
        <p:spPr>
          <a:xfrm>
            <a:off x="5817663" y="6554480"/>
            <a:ext cx="556673" cy="118227"/>
          </a:xfrm>
          <a:prstGeom prst="rect">
            <a:avLst/>
          </a:prstGeom>
        </p:spPr>
        <p:txBody>
          <a:bodyPr vert="horz" lIns="0" tIns="0" rIns="0" bIns="0" rtlCol="0" anchor="ctr">
            <a:noAutofit/>
          </a:bodyPr>
          <a:lstStyle>
            <a:lvl1pPr algn="ctr">
              <a:defRPr sz="800" b="0" i="0">
                <a:solidFill>
                  <a:schemeClr val="accent2"/>
                </a:solidFill>
                <a:latin typeface="Calibri Light" panose="020F0302020204030204" pitchFamily="34" charset="0"/>
                <a:cs typeface="Calibri Light" panose="020F0302020204030204" pitchFamily="34" charset="0"/>
              </a:defRPr>
            </a:lvl1pPr>
          </a:lstStyle>
          <a:p>
            <a:fld id="{EC9EC569-E535-234D-9A0E-BE294C192DB1}" type="datetime1">
              <a:rPr lang="nl-NL" smtClean="0"/>
              <a:t>2-6-2022</a:t>
            </a:fld>
            <a:endParaRPr lang="nl-NL"/>
          </a:p>
        </p:txBody>
      </p:sp>
      <p:sp>
        <p:nvSpPr>
          <p:cNvPr id="5" name="Tijdelijke aanduiding voor voettekst 4">
            <a:extLst>
              <a:ext uri="{FF2B5EF4-FFF2-40B4-BE49-F238E27FC236}">
                <a16:creationId xmlns:a16="http://schemas.microsoft.com/office/drawing/2014/main" id="{DF53A295-7ACF-E54C-8AC3-19468BD5DC24}"/>
              </a:ext>
            </a:extLst>
          </p:cNvPr>
          <p:cNvSpPr>
            <a:spLocks noGrp="1"/>
          </p:cNvSpPr>
          <p:nvPr>
            <p:ph type="ftr" sz="quarter" idx="3"/>
          </p:nvPr>
        </p:nvSpPr>
        <p:spPr>
          <a:xfrm>
            <a:off x="838200" y="6554480"/>
            <a:ext cx="4822825" cy="118227"/>
          </a:xfrm>
          <a:prstGeom prst="rect">
            <a:avLst/>
          </a:prstGeom>
        </p:spPr>
        <p:txBody>
          <a:bodyPr vert="horz" lIns="0" tIns="0" rIns="0" bIns="0" rtlCol="0" anchor="ctr">
            <a:noAutofit/>
          </a:bodyPr>
          <a:lstStyle>
            <a:lvl1pPr algn="l">
              <a:defRPr sz="800" b="0" i="0">
                <a:solidFill>
                  <a:schemeClr val="accent2"/>
                </a:solidFill>
                <a:latin typeface="Calibri Light" panose="020F0302020204030204" pitchFamily="34" charset="0"/>
                <a:cs typeface="Calibri Light" panose="020F0302020204030204" pitchFamily="34" charset="0"/>
              </a:defRPr>
            </a:lvl1pPr>
          </a:lstStyle>
          <a:p>
            <a:r>
              <a:rPr lang="nl-NL"/>
              <a:t>Maak kennis met Magister/ Magister.me - maart 2021</a:t>
            </a:r>
          </a:p>
        </p:txBody>
      </p:sp>
      <p:sp>
        <p:nvSpPr>
          <p:cNvPr id="6" name="Tijdelijke aanduiding voor dianummer 5">
            <a:extLst>
              <a:ext uri="{FF2B5EF4-FFF2-40B4-BE49-F238E27FC236}">
                <a16:creationId xmlns:a16="http://schemas.microsoft.com/office/drawing/2014/main" id="{BD9876FD-6253-0F4B-AA7E-46C47032E8ED}"/>
              </a:ext>
            </a:extLst>
          </p:cNvPr>
          <p:cNvSpPr>
            <a:spLocks noGrp="1"/>
          </p:cNvSpPr>
          <p:nvPr>
            <p:ph type="sldNum" sz="quarter" idx="4"/>
          </p:nvPr>
        </p:nvSpPr>
        <p:spPr>
          <a:xfrm>
            <a:off x="499390" y="6554480"/>
            <a:ext cx="219572" cy="118227"/>
          </a:xfrm>
          <a:prstGeom prst="rect">
            <a:avLst/>
          </a:prstGeom>
        </p:spPr>
        <p:txBody>
          <a:bodyPr vert="horz" lIns="0" tIns="0" rIns="0" bIns="0" rtlCol="0" anchor="ctr">
            <a:noAutofit/>
          </a:bodyPr>
          <a:lstStyle>
            <a:lvl1pPr algn="l">
              <a:defRPr sz="800" b="0" i="0">
                <a:solidFill>
                  <a:schemeClr val="accent2"/>
                </a:solidFill>
                <a:latin typeface="Calibri Light" panose="020F0302020204030204" pitchFamily="34" charset="0"/>
                <a:cs typeface="Calibri Light" panose="020F0302020204030204" pitchFamily="34" charset="0"/>
              </a:defRPr>
            </a:lvl1pPr>
          </a:lstStyle>
          <a:p>
            <a:fld id="{92EE2E10-9301-6148-B08B-2E928BBC0231}" type="slidenum">
              <a:rPr lang="nl-NL" smtClean="0"/>
              <a:pPr/>
              <a:t>‹nr.›</a:t>
            </a:fld>
            <a:endParaRPr lang="nl-NL"/>
          </a:p>
        </p:txBody>
      </p:sp>
      <p:cxnSp>
        <p:nvCxnSpPr>
          <p:cNvPr id="10" name="Rechte verbindingslijn 9">
            <a:extLst>
              <a:ext uri="{FF2B5EF4-FFF2-40B4-BE49-F238E27FC236}">
                <a16:creationId xmlns:a16="http://schemas.microsoft.com/office/drawing/2014/main" id="{2B2DDC50-EB9F-8D4D-B21C-0D5BC7DE8DFC}"/>
              </a:ext>
            </a:extLst>
          </p:cNvPr>
          <p:cNvCxnSpPr/>
          <p:nvPr userDrawn="1"/>
        </p:nvCxnSpPr>
        <p:spPr>
          <a:xfrm>
            <a:off x="838200" y="1053081"/>
            <a:ext cx="10515600" cy="0"/>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D6C974EF-3DB9-A740-B586-C97A87CEE12A}"/>
              </a:ext>
            </a:extLst>
          </p:cNvPr>
          <p:cNvPicPr>
            <a:picLocks noChangeAspect="1"/>
          </p:cNvPicPr>
          <p:nvPr userDrawn="1"/>
        </p:nvPicPr>
        <p:blipFill>
          <a:blip r:embed="rId50" cstate="print">
            <a:extLst>
              <a:ext uri="{28A0092B-C50C-407E-A947-70E740481C1C}">
                <a14:useLocalDpi xmlns:a14="http://schemas.microsoft.com/office/drawing/2010/main"/>
              </a:ext>
            </a:extLst>
          </a:blip>
          <a:stretch>
            <a:fillRect/>
          </a:stretch>
        </p:blipFill>
        <p:spPr>
          <a:xfrm>
            <a:off x="10342477" y="6482702"/>
            <a:ext cx="1014497" cy="223682"/>
          </a:xfrm>
          <a:prstGeom prst="rect">
            <a:avLst/>
          </a:prstGeom>
        </p:spPr>
      </p:pic>
    </p:spTree>
    <p:extLst>
      <p:ext uri="{BB962C8B-B14F-4D97-AF65-F5344CB8AC3E}">
        <p14:creationId xmlns:p14="http://schemas.microsoft.com/office/powerpoint/2010/main" val="2891202558"/>
      </p:ext>
    </p:extLst>
  </p:cSld>
  <p:clrMap bg1="lt1" tx1="dk1" bg2="lt2" tx2="dk2" accent1="accent1" accent2="accent2" accent3="accent3" accent4="accent4" accent5="accent5" accent6="accent6" hlink="hlink" folHlink="folHlink"/>
  <p:sldLayoutIdLst>
    <p:sldLayoutId id="2147483663" r:id="rId1"/>
    <p:sldLayoutId id="2147483730" r:id="rId2"/>
    <p:sldLayoutId id="2147483680" r:id="rId3"/>
    <p:sldLayoutId id="2147483692" r:id="rId4"/>
    <p:sldLayoutId id="2147483728" r:id="rId5"/>
    <p:sldLayoutId id="2147483736" r:id="rId6"/>
    <p:sldLayoutId id="2147483738" r:id="rId7"/>
    <p:sldLayoutId id="2147483733" r:id="rId8"/>
    <p:sldLayoutId id="2147483732" r:id="rId9"/>
    <p:sldLayoutId id="2147483735" r:id="rId10"/>
    <p:sldLayoutId id="2147483746" r:id="rId11"/>
    <p:sldLayoutId id="2147483661" r:id="rId12"/>
    <p:sldLayoutId id="2147483743" r:id="rId13"/>
    <p:sldLayoutId id="2147483685" r:id="rId14"/>
    <p:sldLayoutId id="2147483666" r:id="rId15"/>
    <p:sldLayoutId id="2147483744" r:id="rId16"/>
    <p:sldLayoutId id="2147483686" r:id="rId17"/>
    <p:sldLayoutId id="2147483667" r:id="rId18"/>
    <p:sldLayoutId id="2147483668" r:id="rId19"/>
    <p:sldLayoutId id="2147483687" r:id="rId20"/>
    <p:sldLayoutId id="2147483669" r:id="rId21"/>
    <p:sldLayoutId id="2147483745" r:id="rId22"/>
    <p:sldLayoutId id="2147483670" r:id="rId23"/>
    <p:sldLayoutId id="2147483673" r:id="rId24"/>
    <p:sldLayoutId id="2147483671" r:id="rId25"/>
    <p:sldLayoutId id="2147483672" r:id="rId26"/>
    <p:sldLayoutId id="2147483674"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39" r:id="rId38"/>
    <p:sldLayoutId id="2147483724" r:id="rId39"/>
    <p:sldLayoutId id="2147483740" r:id="rId40"/>
    <p:sldLayoutId id="2147483725" r:id="rId41"/>
    <p:sldLayoutId id="2147483741" r:id="rId42"/>
    <p:sldLayoutId id="2147483726" r:id="rId43"/>
    <p:sldLayoutId id="2147483742" r:id="rId44"/>
    <p:sldLayoutId id="2147483654" r:id="rId45"/>
    <p:sldLayoutId id="2147483655" r:id="rId46"/>
    <p:sldLayoutId id="2147483737" r:id="rId47"/>
    <p:sldLayoutId id="2147483675" r:id="rId48"/>
  </p:sldLayoutIdLst>
  <p:hf hdr="0" dt="0"/>
  <p:txStyles>
    <p:titleStyle>
      <a:lvl1pPr indent="-540000" algn="l" defTabSz="914400" rtl="0" eaLnBrk="1" latinLnBrk="0" hangingPunct="1">
        <a:lnSpc>
          <a:spcPct val="90000"/>
        </a:lnSpc>
        <a:spcBef>
          <a:spcPct val="0"/>
        </a:spcBef>
        <a:buNone/>
        <a:defRPr sz="3200" b="0" i="0" kern="1200">
          <a:solidFill>
            <a:schemeClr val="accent1"/>
          </a:solidFill>
          <a:latin typeface="Calibri" panose="020F0502020204030204" pitchFamily="34" charset="0"/>
          <a:ea typeface="+mj-ea"/>
          <a:cs typeface="Calibri" panose="020F0502020204030204" pitchFamily="34" charset="0"/>
        </a:defRPr>
      </a:lvl1pPr>
    </p:titleStyle>
    <p:bodyStyle>
      <a:lvl1pPr marL="360000" indent="-360000"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2400" b="0" i="0" kern="1200">
          <a:solidFill>
            <a:schemeClr val="accent2"/>
          </a:solidFill>
          <a:latin typeface="Calibri Light" panose="020F0302020204030204" pitchFamily="34" charset="0"/>
          <a:ea typeface="+mn-ea"/>
          <a:cs typeface="Calibri Light" panose="020F0302020204030204" pitchFamily="34" charset="0"/>
        </a:defRPr>
      </a:lvl1pPr>
      <a:lvl2pPr marL="720000" indent="-360000"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2000" b="0" i="0" kern="1200">
          <a:solidFill>
            <a:schemeClr val="accent2"/>
          </a:solidFill>
          <a:latin typeface="Calibri Light" panose="020F0302020204030204" pitchFamily="34" charset="0"/>
          <a:ea typeface="+mn-ea"/>
          <a:cs typeface="Calibri Light" panose="020F0302020204030204" pitchFamily="34" charset="0"/>
        </a:defRPr>
      </a:lvl2pPr>
      <a:lvl3pPr marL="1080000" indent="-360000"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800" b="0" i="0" kern="1200">
          <a:solidFill>
            <a:schemeClr val="accent2"/>
          </a:solidFill>
          <a:latin typeface="Calibri Light" panose="020F0302020204030204" pitchFamily="34" charset="0"/>
          <a:ea typeface="+mn-ea"/>
          <a:cs typeface="Calibri Light" panose="020F0302020204030204" pitchFamily="34" charset="0"/>
        </a:defRPr>
      </a:lvl3pPr>
      <a:lvl4pPr marL="1440000" indent="-360000"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600" b="0" i="0" kern="1200">
          <a:solidFill>
            <a:schemeClr val="accent2"/>
          </a:solidFill>
          <a:latin typeface="Calibri Light" panose="020F0302020204030204" pitchFamily="34" charset="0"/>
          <a:ea typeface="+mn-ea"/>
          <a:cs typeface="Calibri Light" panose="020F0302020204030204" pitchFamily="34" charset="0"/>
        </a:defRPr>
      </a:lvl4pPr>
      <a:lvl5pPr marL="1800000" indent="-360000"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4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981" userDrawn="1">
          <p15:clr>
            <a:srgbClr val="F26B43"/>
          </p15:clr>
        </p15:guide>
        <p15:guide id="4" orient="horz" pos="3711" userDrawn="1">
          <p15:clr>
            <a:srgbClr val="F26B43"/>
          </p15:clr>
        </p15:guide>
        <p15:guide id="5" pos="524" userDrawn="1">
          <p15:clr>
            <a:srgbClr val="F26B43"/>
          </p15:clr>
        </p15:guide>
        <p15:guide id="6" pos="7154" userDrawn="1">
          <p15:clr>
            <a:srgbClr val="F26B43"/>
          </p15:clr>
        </p15:guide>
        <p15:guide id="7" orient="horz" pos="210" userDrawn="1">
          <p15:clr>
            <a:srgbClr val="F26B43"/>
          </p15:clr>
        </p15:guide>
        <p15:guide id="8" orient="horz" pos="418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5F655581-B4FA-6946-9264-C7DE88B7AC95}"/>
              </a:ext>
            </a:extLst>
          </p:cNvPr>
          <p:cNvSpPr>
            <a:spLocks noGrp="1"/>
          </p:cNvSpPr>
          <p:nvPr>
            <p:ph type="body" sz="quarter" idx="14"/>
          </p:nvPr>
        </p:nvSpPr>
        <p:spPr>
          <a:xfrm>
            <a:off x="840379" y="5689328"/>
            <a:ext cx="5687169" cy="372518"/>
          </a:xfrm>
        </p:spPr>
        <p:txBody>
          <a:bodyPr/>
          <a:lstStyle/>
          <a:p>
            <a:r>
              <a:rPr lang="nl-NL" dirty="0"/>
              <a:t>Mei 2022</a:t>
            </a:r>
          </a:p>
        </p:txBody>
      </p:sp>
      <p:sp>
        <p:nvSpPr>
          <p:cNvPr id="2" name="Titel 1">
            <a:extLst>
              <a:ext uri="{FF2B5EF4-FFF2-40B4-BE49-F238E27FC236}">
                <a16:creationId xmlns:a16="http://schemas.microsoft.com/office/drawing/2014/main" id="{5D68C02A-D806-0749-A45A-F3E4F32036BF}"/>
              </a:ext>
            </a:extLst>
          </p:cNvPr>
          <p:cNvSpPr>
            <a:spLocks noGrp="1"/>
          </p:cNvSpPr>
          <p:nvPr>
            <p:ph type="ctrTitle"/>
          </p:nvPr>
        </p:nvSpPr>
        <p:spPr>
          <a:xfrm>
            <a:off x="839788" y="2631257"/>
            <a:ext cx="5689600" cy="2779712"/>
          </a:xfrm>
        </p:spPr>
        <p:txBody>
          <a:bodyPr anchor="ctr"/>
          <a:lstStyle/>
          <a:p>
            <a:r>
              <a:rPr lang="nl-NL" sz="2000" dirty="0">
                <a:latin typeface="Calibri Light" panose="020F0302020204030204" pitchFamily="34" charset="0"/>
                <a:cs typeface="Calibri Light" panose="020F0302020204030204" pitchFamily="34" charset="0"/>
              </a:rPr>
              <a:t>Kennismaking voor brugklassers met</a:t>
            </a:r>
            <a:br>
              <a:rPr lang="nl-NL" dirty="0"/>
            </a:br>
            <a:r>
              <a:rPr lang="nl-NL" dirty="0">
                <a:solidFill>
                  <a:schemeClr val="accent1"/>
                </a:solidFill>
              </a:rPr>
              <a:t>Magister</a:t>
            </a:r>
            <a:br>
              <a:rPr lang="nl-NL" dirty="0">
                <a:solidFill>
                  <a:schemeClr val="accent1"/>
                </a:solidFill>
              </a:rPr>
            </a:br>
            <a:r>
              <a:rPr lang="nl-NL" dirty="0" err="1">
                <a:solidFill>
                  <a:schemeClr val="accent1"/>
                </a:solidFill>
              </a:rPr>
              <a:t>Magister</a:t>
            </a:r>
            <a:r>
              <a:rPr lang="nl-NL" dirty="0">
                <a:solidFill>
                  <a:schemeClr val="accent1"/>
                </a:solidFill>
              </a:rPr>
              <a:t> App</a:t>
            </a:r>
            <a:br>
              <a:rPr lang="nl-NL" dirty="0">
                <a:solidFill>
                  <a:schemeClr val="accent1"/>
                </a:solidFill>
              </a:rPr>
            </a:br>
            <a:br>
              <a:rPr lang="nl-NL" dirty="0">
                <a:solidFill>
                  <a:schemeClr val="accent1"/>
                </a:solidFill>
              </a:rPr>
            </a:br>
            <a:endParaRPr lang="nl-NL" dirty="0">
              <a:solidFill>
                <a:schemeClr val="accent1"/>
              </a:solidFill>
            </a:endParaRPr>
          </a:p>
        </p:txBody>
      </p:sp>
    </p:spTree>
    <p:extLst>
      <p:ext uri="{BB962C8B-B14F-4D97-AF65-F5344CB8AC3E}">
        <p14:creationId xmlns:p14="http://schemas.microsoft.com/office/powerpoint/2010/main" val="331741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DA573895-26B5-B845-9351-F61BFF03FEBC}"/>
              </a:ext>
            </a:extLst>
          </p:cNvPr>
          <p:cNvGrpSpPr/>
          <p:nvPr/>
        </p:nvGrpSpPr>
        <p:grpSpPr>
          <a:xfrm>
            <a:off x="3307546" y="2381027"/>
            <a:ext cx="2044225" cy="3704843"/>
            <a:chOff x="5980559" y="2210218"/>
            <a:chExt cx="2303272" cy="4174325"/>
          </a:xfrm>
        </p:grpSpPr>
        <p:pic>
          <p:nvPicPr>
            <p:cNvPr id="26" name="Afbeelding 25" descr="Afbeelding met tafel&#10;&#10;Automatisch gegenereerde beschrijving">
              <a:extLst>
                <a:ext uri="{FF2B5EF4-FFF2-40B4-BE49-F238E27FC236}">
                  <a16:creationId xmlns:a16="http://schemas.microsoft.com/office/drawing/2014/main" id="{2E17E865-63AA-DA46-A176-AE03B35F1E29}"/>
                </a:ext>
              </a:extLst>
            </p:cNvPr>
            <p:cNvPicPr>
              <a:picLocks noChangeAspect="1"/>
            </p:cNvPicPr>
            <p:nvPr/>
          </p:nvPicPr>
          <p:blipFill>
            <a:blip r:embed="rId2"/>
            <a:stretch>
              <a:fillRect/>
            </a:stretch>
          </p:blipFill>
          <p:spPr>
            <a:xfrm>
              <a:off x="6206259" y="2317765"/>
              <a:ext cx="1863195" cy="3930639"/>
            </a:xfrm>
            <a:prstGeom prst="rect">
              <a:avLst/>
            </a:prstGeom>
          </p:spPr>
        </p:pic>
        <p:pic>
          <p:nvPicPr>
            <p:cNvPr id="27" name="Afbeelding 26">
              <a:extLst>
                <a:ext uri="{FF2B5EF4-FFF2-40B4-BE49-F238E27FC236}">
                  <a16:creationId xmlns:a16="http://schemas.microsoft.com/office/drawing/2014/main" id="{3DF086DA-2ECD-9048-9994-665CE2F72F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0559" y="2210218"/>
              <a:ext cx="2303272" cy="4174325"/>
            </a:xfrm>
            <a:prstGeom prst="rect">
              <a:avLst/>
            </a:prstGeom>
          </p:spPr>
        </p:pic>
      </p:grpSp>
      <p:grpSp>
        <p:nvGrpSpPr>
          <p:cNvPr id="4" name="Groep 3">
            <a:extLst>
              <a:ext uri="{FF2B5EF4-FFF2-40B4-BE49-F238E27FC236}">
                <a16:creationId xmlns:a16="http://schemas.microsoft.com/office/drawing/2014/main" id="{59610162-3668-824E-AFA8-09F6B03F6D88}"/>
              </a:ext>
            </a:extLst>
          </p:cNvPr>
          <p:cNvGrpSpPr/>
          <p:nvPr/>
        </p:nvGrpSpPr>
        <p:grpSpPr>
          <a:xfrm>
            <a:off x="654897" y="2381027"/>
            <a:ext cx="2044224" cy="3704843"/>
            <a:chOff x="953291" y="2180612"/>
            <a:chExt cx="2303272" cy="4174325"/>
          </a:xfrm>
        </p:grpSpPr>
        <p:pic>
          <p:nvPicPr>
            <p:cNvPr id="28" name="Afbeelding 27" descr="Afbeelding met tafel&#10;&#10;Automatisch gegenereerde beschrijving">
              <a:extLst>
                <a:ext uri="{FF2B5EF4-FFF2-40B4-BE49-F238E27FC236}">
                  <a16:creationId xmlns:a16="http://schemas.microsoft.com/office/drawing/2014/main" id="{345C2DF8-5A1C-2942-B00E-C557166677AD}"/>
                </a:ext>
              </a:extLst>
            </p:cNvPr>
            <p:cNvPicPr>
              <a:picLocks noChangeAspect="1"/>
            </p:cNvPicPr>
            <p:nvPr/>
          </p:nvPicPr>
          <p:blipFill>
            <a:blip r:embed="rId4"/>
            <a:stretch>
              <a:fillRect/>
            </a:stretch>
          </p:blipFill>
          <p:spPr>
            <a:xfrm>
              <a:off x="1162393" y="2298028"/>
              <a:ext cx="1902668" cy="3950376"/>
            </a:xfrm>
            <a:prstGeom prst="rect">
              <a:avLst/>
            </a:prstGeom>
          </p:spPr>
        </p:pic>
        <p:pic>
          <p:nvPicPr>
            <p:cNvPr id="29" name="Afbeelding 28">
              <a:extLst>
                <a:ext uri="{FF2B5EF4-FFF2-40B4-BE49-F238E27FC236}">
                  <a16:creationId xmlns:a16="http://schemas.microsoft.com/office/drawing/2014/main" id="{487E3366-6DB9-3742-9807-8FD95FF906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291" y="2180612"/>
              <a:ext cx="2303272" cy="4174325"/>
            </a:xfrm>
            <a:prstGeom prst="rect">
              <a:avLst/>
            </a:prstGeom>
          </p:spPr>
        </p:pic>
      </p:grpSp>
      <p:sp>
        <p:nvSpPr>
          <p:cNvPr id="5" name="Titel 4">
            <a:extLst>
              <a:ext uri="{FF2B5EF4-FFF2-40B4-BE49-F238E27FC236}">
                <a16:creationId xmlns:a16="http://schemas.microsoft.com/office/drawing/2014/main" id="{19B39EDD-FBF2-B248-92E0-75F155C28571}"/>
              </a:ext>
            </a:extLst>
          </p:cNvPr>
          <p:cNvSpPr>
            <a:spLocks noGrp="1"/>
          </p:cNvSpPr>
          <p:nvPr>
            <p:ph type="title"/>
          </p:nvPr>
        </p:nvSpPr>
        <p:spPr/>
        <p:txBody>
          <a:bodyPr/>
          <a:lstStyle/>
          <a:p>
            <a:r>
              <a:rPr lang="nl-NL"/>
              <a:t>Dit zijn je </a:t>
            </a:r>
            <a:r>
              <a:rPr lang="nl-NL">
                <a:solidFill>
                  <a:schemeClr val="accent6"/>
                </a:solidFill>
              </a:rPr>
              <a:t>Cijfers</a:t>
            </a:r>
            <a:r>
              <a:rPr lang="nl-NL"/>
              <a:t> in de app:</a:t>
            </a:r>
          </a:p>
        </p:txBody>
      </p:sp>
      <p:sp>
        <p:nvSpPr>
          <p:cNvPr id="11" name="Tijdelijke aanduiding voor voettekst 10">
            <a:extLst>
              <a:ext uri="{FF2B5EF4-FFF2-40B4-BE49-F238E27FC236}">
                <a16:creationId xmlns:a16="http://schemas.microsoft.com/office/drawing/2014/main" id="{4DB29D14-5BC4-8044-8008-3CD82E79FAD8}"/>
              </a:ext>
            </a:extLst>
          </p:cNvPr>
          <p:cNvSpPr>
            <a:spLocks noGrp="1"/>
          </p:cNvSpPr>
          <p:nvPr>
            <p:ph type="ftr" sz="quarter" idx="11"/>
          </p:nvPr>
        </p:nvSpPr>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503FBB1C-7008-5D4A-B48A-4AEA5F2F20DE}"/>
              </a:ext>
            </a:extLst>
          </p:cNvPr>
          <p:cNvSpPr>
            <a:spLocks noGrp="1"/>
          </p:cNvSpPr>
          <p:nvPr>
            <p:ph type="sldNum" sz="quarter" idx="12"/>
          </p:nvPr>
        </p:nvSpPr>
        <p:spPr/>
        <p:txBody>
          <a:bodyPr/>
          <a:lstStyle/>
          <a:p>
            <a:fld id="{92EE2E10-9301-6148-B08B-2E928BBC0231}" type="slidenum">
              <a:rPr lang="nl-NL" smtClean="0"/>
              <a:pPr/>
              <a:t>10</a:t>
            </a:fld>
            <a:endParaRPr lang="nl-NL"/>
          </a:p>
        </p:txBody>
      </p:sp>
      <p:sp>
        <p:nvSpPr>
          <p:cNvPr id="8" name="Tijdelijke aanduiding voor inhoud 7">
            <a:extLst>
              <a:ext uri="{FF2B5EF4-FFF2-40B4-BE49-F238E27FC236}">
                <a16:creationId xmlns:a16="http://schemas.microsoft.com/office/drawing/2014/main" id="{02E09CCD-55A4-F44C-A035-A141EB70B5DE}"/>
              </a:ext>
            </a:extLst>
          </p:cNvPr>
          <p:cNvSpPr>
            <a:spLocks noGrp="1"/>
          </p:cNvSpPr>
          <p:nvPr>
            <p:ph idx="14"/>
          </p:nvPr>
        </p:nvSpPr>
        <p:spPr>
          <a:xfrm>
            <a:off x="838200" y="1557338"/>
            <a:ext cx="5102226" cy="799284"/>
          </a:xfrm>
        </p:spPr>
        <p:txBody>
          <a:bodyPr/>
          <a:lstStyle/>
          <a:p>
            <a:r>
              <a:rPr lang="nl-NL"/>
              <a:t>Bekijk je laatste en </a:t>
            </a:r>
            <a:br>
              <a:rPr lang="nl-NL"/>
            </a:br>
            <a:r>
              <a:rPr lang="nl-NL"/>
              <a:t>al je cijfers in Magister.</a:t>
            </a:r>
          </a:p>
          <a:p>
            <a:endParaRPr lang="nl-NL"/>
          </a:p>
        </p:txBody>
      </p:sp>
    </p:spTree>
    <p:extLst>
      <p:ext uri="{BB962C8B-B14F-4D97-AF65-F5344CB8AC3E}">
        <p14:creationId xmlns:p14="http://schemas.microsoft.com/office/powerpoint/2010/main" val="3286984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ep 27">
            <a:extLst>
              <a:ext uri="{FF2B5EF4-FFF2-40B4-BE49-F238E27FC236}">
                <a16:creationId xmlns:a16="http://schemas.microsoft.com/office/drawing/2014/main" id="{B0BB69AE-C88A-6E47-9646-7A6E0040B5BD}"/>
              </a:ext>
            </a:extLst>
          </p:cNvPr>
          <p:cNvGrpSpPr/>
          <p:nvPr/>
        </p:nvGrpSpPr>
        <p:grpSpPr>
          <a:xfrm>
            <a:off x="3478319" y="2381026"/>
            <a:ext cx="2044226" cy="3704844"/>
            <a:chOff x="5248682" y="-3514349"/>
            <a:chExt cx="2044225" cy="3704843"/>
          </a:xfrm>
        </p:grpSpPr>
        <p:pic>
          <p:nvPicPr>
            <p:cNvPr id="8" name="Afbeelding 7" descr="Afbeelding met tekst&#10;&#10;Automatisch gegenereerde beschrijving">
              <a:extLst>
                <a:ext uri="{FF2B5EF4-FFF2-40B4-BE49-F238E27FC236}">
                  <a16:creationId xmlns:a16="http://schemas.microsoft.com/office/drawing/2014/main" id="{F20B955D-8BB9-45E0-A554-A07F84AD23A0}"/>
                </a:ext>
              </a:extLst>
            </p:cNvPr>
            <p:cNvPicPr>
              <a:picLocks noChangeAspect="1"/>
            </p:cNvPicPr>
            <p:nvPr/>
          </p:nvPicPr>
          <p:blipFill>
            <a:blip r:embed="rId2"/>
            <a:stretch>
              <a:fillRect/>
            </a:stretch>
          </p:blipFill>
          <p:spPr>
            <a:xfrm>
              <a:off x="5424980" y="-3426830"/>
              <a:ext cx="1691629" cy="3459921"/>
            </a:xfrm>
            <a:prstGeom prst="rect">
              <a:avLst/>
            </a:prstGeom>
          </p:spPr>
        </p:pic>
        <p:pic>
          <p:nvPicPr>
            <p:cNvPr id="18" name="Afbeelding 17">
              <a:extLst>
                <a:ext uri="{FF2B5EF4-FFF2-40B4-BE49-F238E27FC236}">
                  <a16:creationId xmlns:a16="http://schemas.microsoft.com/office/drawing/2014/main" id="{421E1532-A1C8-6E45-B02C-BD9FE707C8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48682" y="-3514349"/>
              <a:ext cx="2044225" cy="3704843"/>
            </a:xfrm>
            <a:prstGeom prst="rect">
              <a:avLst/>
            </a:prstGeom>
          </p:spPr>
        </p:pic>
      </p:grpSp>
      <p:grpSp>
        <p:nvGrpSpPr>
          <p:cNvPr id="12" name="Groep 11">
            <a:extLst>
              <a:ext uri="{FF2B5EF4-FFF2-40B4-BE49-F238E27FC236}">
                <a16:creationId xmlns:a16="http://schemas.microsoft.com/office/drawing/2014/main" id="{E9C1E0F7-3E6F-E842-94F7-07B939F473DE}"/>
              </a:ext>
            </a:extLst>
          </p:cNvPr>
          <p:cNvGrpSpPr/>
          <p:nvPr/>
        </p:nvGrpSpPr>
        <p:grpSpPr>
          <a:xfrm>
            <a:off x="715259" y="2381027"/>
            <a:ext cx="2044225" cy="3704843"/>
            <a:chOff x="1268549" y="-3479315"/>
            <a:chExt cx="2044225" cy="3704843"/>
          </a:xfrm>
        </p:grpSpPr>
        <p:pic>
          <p:nvPicPr>
            <p:cNvPr id="7" name="Afbeelding 6" descr="Afbeelding met tekst&#10;&#10;Automatisch gegenereerde beschrijving">
              <a:extLst>
                <a:ext uri="{FF2B5EF4-FFF2-40B4-BE49-F238E27FC236}">
                  <a16:creationId xmlns:a16="http://schemas.microsoft.com/office/drawing/2014/main" id="{F637B6FD-084D-47A2-BD52-3F51734C9245}"/>
                </a:ext>
              </a:extLst>
            </p:cNvPr>
            <p:cNvPicPr>
              <a:picLocks noChangeAspect="1"/>
            </p:cNvPicPr>
            <p:nvPr/>
          </p:nvPicPr>
          <p:blipFill>
            <a:blip r:embed="rId4"/>
            <a:stretch>
              <a:fillRect/>
            </a:stretch>
          </p:blipFill>
          <p:spPr>
            <a:xfrm>
              <a:off x="1463135" y="-3356762"/>
              <a:ext cx="1707602" cy="3535406"/>
            </a:xfrm>
            <a:prstGeom prst="rect">
              <a:avLst/>
            </a:prstGeom>
          </p:spPr>
        </p:pic>
        <p:pic>
          <p:nvPicPr>
            <p:cNvPr id="20" name="Afbeelding 19">
              <a:extLst>
                <a:ext uri="{FF2B5EF4-FFF2-40B4-BE49-F238E27FC236}">
                  <a16:creationId xmlns:a16="http://schemas.microsoft.com/office/drawing/2014/main" id="{FFE1D274-7E59-9848-852D-2C8C805989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8549" y="-3479315"/>
              <a:ext cx="2044225" cy="3704843"/>
            </a:xfrm>
            <a:prstGeom prst="rect">
              <a:avLst/>
            </a:prstGeom>
          </p:spPr>
        </p:pic>
      </p:grpSp>
      <p:grpSp>
        <p:nvGrpSpPr>
          <p:cNvPr id="4" name="Groep 3">
            <a:extLst>
              <a:ext uri="{FF2B5EF4-FFF2-40B4-BE49-F238E27FC236}">
                <a16:creationId xmlns:a16="http://schemas.microsoft.com/office/drawing/2014/main" id="{FBA3DB61-D587-394A-BEAB-1DAC5F433F95}"/>
              </a:ext>
            </a:extLst>
          </p:cNvPr>
          <p:cNvGrpSpPr/>
          <p:nvPr/>
        </p:nvGrpSpPr>
        <p:grpSpPr>
          <a:xfrm>
            <a:off x="7501887" y="2381027"/>
            <a:ext cx="2044225" cy="3704843"/>
            <a:chOff x="6985128" y="2254027"/>
            <a:chExt cx="2044225" cy="3704843"/>
          </a:xfrm>
        </p:grpSpPr>
        <p:pic>
          <p:nvPicPr>
            <p:cNvPr id="27" name="Afbeelding 26" descr="Afbeelding met tekst&#10;&#10;Automatisch gegenereerde beschrijving">
              <a:extLst>
                <a:ext uri="{FF2B5EF4-FFF2-40B4-BE49-F238E27FC236}">
                  <a16:creationId xmlns:a16="http://schemas.microsoft.com/office/drawing/2014/main" id="{F18DBE47-FA61-3841-8B00-0E953AD9DE3A}"/>
                </a:ext>
              </a:extLst>
            </p:cNvPr>
            <p:cNvPicPr>
              <a:picLocks noChangeAspect="1"/>
            </p:cNvPicPr>
            <p:nvPr/>
          </p:nvPicPr>
          <p:blipFill>
            <a:blip r:embed="rId5"/>
            <a:stretch>
              <a:fillRect/>
            </a:stretch>
          </p:blipFill>
          <p:spPr>
            <a:xfrm>
              <a:off x="7153438" y="2375754"/>
              <a:ext cx="1690086" cy="3430303"/>
            </a:xfrm>
            <a:prstGeom prst="rect">
              <a:avLst/>
            </a:prstGeom>
          </p:spPr>
        </p:pic>
        <p:pic>
          <p:nvPicPr>
            <p:cNvPr id="19" name="Afbeelding 18">
              <a:extLst>
                <a:ext uri="{FF2B5EF4-FFF2-40B4-BE49-F238E27FC236}">
                  <a16:creationId xmlns:a16="http://schemas.microsoft.com/office/drawing/2014/main" id="{5B9A4F18-945B-2D4A-8B03-6B85CFA733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85128" y="2254027"/>
              <a:ext cx="2044225" cy="3704843"/>
            </a:xfrm>
            <a:prstGeom prst="rect">
              <a:avLst/>
            </a:prstGeom>
          </p:spPr>
        </p:pic>
      </p:grpSp>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p:txBody>
          <a:bodyPr/>
          <a:lstStyle/>
          <a:p>
            <a:r>
              <a:rPr lang="nl-NL"/>
              <a:t>Dit zijn je </a:t>
            </a:r>
            <a:r>
              <a:rPr lang="nl-NL">
                <a:solidFill>
                  <a:schemeClr val="accent6"/>
                </a:solidFill>
              </a:rPr>
              <a:t>Berichten</a:t>
            </a:r>
            <a:r>
              <a:rPr lang="nl-NL"/>
              <a:t> in de app:</a:t>
            </a:r>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p:txBody>
          <a:bodyPr/>
          <a:lstStyle/>
          <a:p>
            <a:fld id="{92EE2E10-9301-6148-B08B-2E928BBC0231}" type="slidenum">
              <a:rPr lang="nl-NL" smtClean="0"/>
              <a:pPr/>
              <a:t>11</a:t>
            </a:fld>
            <a:endParaRPr lang="nl-NL"/>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3"/>
          </p:nvPr>
        </p:nvSpPr>
        <p:spPr>
          <a:xfrm>
            <a:off x="6251577" y="1557337"/>
            <a:ext cx="5105398" cy="670877"/>
          </a:xfrm>
        </p:spPr>
        <p:txBody>
          <a:bodyPr vert="horz" lIns="0" tIns="0" rIns="0" bIns="0" rtlCol="0" anchor="t">
            <a:noAutofit/>
          </a:bodyPr>
          <a:lstStyle/>
          <a:p>
            <a:pPr marL="0" indent="0">
              <a:buNone/>
            </a:pPr>
            <a:r>
              <a:rPr lang="nl-NL" dirty="0"/>
              <a:t>Ook kun je een </a:t>
            </a:r>
            <a:r>
              <a:rPr lang="nl-NL" dirty="0">
                <a:solidFill>
                  <a:schemeClr val="tx1"/>
                </a:solidFill>
              </a:rPr>
              <a:t>melding </a:t>
            </a:r>
            <a:r>
              <a:rPr lang="nl-NL" dirty="0"/>
              <a:t>krijgen bij een nieuw bericht zodat je nooit iets mist.</a:t>
            </a:r>
          </a:p>
          <a:p>
            <a:pPr marL="0" indent="0">
              <a:buNone/>
            </a:pPr>
            <a:endParaRPr lang="nl-NL" dirty="0"/>
          </a:p>
        </p:txBody>
      </p:sp>
      <p:sp>
        <p:nvSpPr>
          <p:cNvPr id="9" name="Tijdelijke aanduiding voor inhoud 8">
            <a:extLst>
              <a:ext uri="{FF2B5EF4-FFF2-40B4-BE49-F238E27FC236}">
                <a16:creationId xmlns:a16="http://schemas.microsoft.com/office/drawing/2014/main" id="{39897F2C-58D3-014F-9E3E-5FDB371CB355}"/>
              </a:ext>
            </a:extLst>
          </p:cNvPr>
          <p:cNvSpPr>
            <a:spLocks noGrp="1"/>
          </p:cNvSpPr>
          <p:nvPr>
            <p:ph idx="14"/>
          </p:nvPr>
        </p:nvSpPr>
        <p:spPr>
          <a:xfrm>
            <a:off x="838200" y="1557337"/>
            <a:ext cx="5102226" cy="670877"/>
          </a:xfrm>
        </p:spPr>
        <p:txBody>
          <a:bodyPr/>
          <a:lstStyle/>
          <a:p>
            <a:r>
              <a:rPr lang="nl-NL"/>
              <a:t>Via de app kun je communiceren met je klasgenoten, docenten of met je mentor.</a:t>
            </a:r>
          </a:p>
        </p:txBody>
      </p:sp>
    </p:spTree>
    <p:extLst>
      <p:ext uri="{BB962C8B-B14F-4D97-AF65-F5344CB8AC3E}">
        <p14:creationId xmlns:p14="http://schemas.microsoft.com/office/powerpoint/2010/main" val="4018123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8826A5CE-BAE9-FE4B-AD7C-9F6D753B5E47}"/>
              </a:ext>
            </a:extLst>
          </p:cNvPr>
          <p:cNvGrpSpPr/>
          <p:nvPr/>
        </p:nvGrpSpPr>
        <p:grpSpPr>
          <a:xfrm>
            <a:off x="8810249" y="1366339"/>
            <a:ext cx="2649121" cy="4801123"/>
            <a:chOff x="8466728" y="2197518"/>
            <a:chExt cx="2303272" cy="4174325"/>
          </a:xfrm>
        </p:grpSpPr>
        <p:pic>
          <p:nvPicPr>
            <p:cNvPr id="7" name="Afbeelding 6">
              <a:extLst>
                <a:ext uri="{FF2B5EF4-FFF2-40B4-BE49-F238E27FC236}">
                  <a16:creationId xmlns:a16="http://schemas.microsoft.com/office/drawing/2014/main" id="{4FAF5270-2009-443E-91D9-1A06D5B64CB9}"/>
                </a:ext>
              </a:extLst>
            </p:cNvPr>
            <p:cNvPicPr>
              <a:picLocks noChangeAspect="1"/>
            </p:cNvPicPr>
            <p:nvPr/>
          </p:nvPicPr>
          <p:blipFill>
            <a:blip r:embed="rId2"/>
            <a:stretch>
              <a:fillRect/>
            </a:stretch>
          </p:blipFill>
          <p:spPr>
            <a:xfrm>
              <a:off x="8674299" y="2313393"/>
              <a:ext cx="1892444" cy="3956376"/>
            </a:xfrm>
            <a:prstGeom prst="rect">
              <a:avLst/>
            </a:prstGeom>
          </p:spPr>
        </p:pic>
        <p:pic>
          <p:nvPicPr>
            <p:cNvPr id="30" name="Afbeelding 29">
              <a:extLst>
                <a:ext uri="{FF2B5EF4-FFF2-40B4-BE49-F238E27FC236}">
                  <a16:creationId xmlns:a16="http://schemas.microsoft.com/office/drawing/2014/main" id="{17DEC062-26E2-7846-B935-F85EB0285D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6728" y="2197518"/>
              <a:ext cx="2303272" cy="4174325"/>
            </a:xfrm>
            <a:prstGeom prst="rect">
              <a:avLst/>
            </a:prstGeom>
          </p:spPr>
        </p:pic>
      </p:grpSp>
      <p:sp>
        <p:nvSpPr>
          <p:cNvPr id="5" name="Titel 4">
            <a:extLst>
              <a:ext uri="{FF2B5EF4-FFF2-40B4-BE49-F238E27FC236}">
                <a16:creationId xmlns:a16="http://schemas.microsoft.com/office/drawing/2014/main" id="{19B39EDD-FBF2-B248-92E0-75F155C28571}"/>
              </a:ext>
            </a:extLst>
          </p:cNvPr>
          <p:cNvSpPr>
            <a:spLocks noGrp="1"/>
          </p:cNvSpPr>
          <p:nvPr>
            <p:ph type="title"/>
          </p:nvPr>
        </p:nvSpPr>
        <p:spPr>
          <a:xfrm>
            <a:off x="838200" y="333385"/>
            <a:ext cx="10515600" cy="640181"/>
          </a:xfrm>
        </p:spPr>
        <p:txBody>
          <a:bodyPr/>
          <a:lstStyle/>
          <a:p>
            <a:r>
              <a:rPr lang="nl-NL"/>
              <a:t>Dit zijn je </a:t>
            </a:r>
            <a:r>
              <a:rPr lang="nl-NL">
                <a:solidFill>
                  <a:schemeClr val="accent6"/>
                </a:solidFill>
              </a:rPr>
              <a:t>Mededelingen</a:t>
            </a:r>
            <a:r>
              <a:rPr lang="nl-NL"/>
              <a:t> in de app:</a:t>
            </a:r>
          </a:p>
        </p:txBody>
      </p:sp>
      <p:sp>
        <p:nvSpPr>
          <p:cNvPr id="6" name="Tijdelijke aanduiding voor inhoud 5">
            <a:extLst>
              <a:ext uri="{FF2B5EF4-FFF2-40B4-BE49-F238E27FC236}">
                <a16:creationId xmlns:a16="http://schemas.microsoft.com/office/drawing/2014/main" id="{E3F67C3A-976F-F743-9530-C49C204DA880}"/>
              </a:ext>
            </a:extLst>
          </p:cNvPr>
          <p:cNvSpPr>
            <a:spLocks noGrp="1"/>
          </p:cNvSpPr>
          <p:nvPr>
            <p:ph idx="1"/>
          </p:nvPr>
        </p:nvSpPr>
        <p:spPr>
          <a:xfrm>
            <a:off x="838200" y="1557337"/>
            <a:ext cx="5105400" cy="4327097"/>
          </a:xfrm>
        </p:spPr>
        <p:txBody>
          <a:bodyPr vert="horz" lIns="0" tIns="0" rIns="0" bIns="0" rtlCol="0" anchor="t">
            <a:noAutofit/>
          </a:bodyPr>
          <a:lstStyle/>
          <a:p>
            <a:pPr marL="0" indent="0">
              <a:buNone/>
            </a:pPr>
            <a:r>
              <a:rPr lang="nl-NL"/>
              <a:t>De school plaatst soms ook nieuwsberichten in Magister.</a:t>
            </a:r>
          </a:p>
          <a:p>
            <a:pPr marL="0" indent="0">
              <a:buNone/>
            </a:pPr>
            <a:r>
              <a:rPr lang="nl-NL"/>
              <a:t>Deze kun je bij Mededelingen lezen. </a:t>
            </a:r>
          </a:p>
        </p:txBody>
      </p:sp>
      <p:sp>
        <p:nvSpPr>
          <p:cNvPr id="11" name="Tijdelijke aanduiding voor voettekst 10">
            <a:extLst>
              <a:ext uri="{FF2B5EF4-FFF2-40B4-BE49-F238E27FC236}">
                <a16:creationId xmlns:a16="http://schemas.microsoft.com/office/drawing/2014/main" id="{4DB29D14-5BC4-8044-8008-3CD82E79FAD8}"/>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503FBB1C-7008-5D4A-B48A-4AEA5F2F20DE}"/>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12</a:t>
            </a:fld>
            <a:endParaRPr lang="nl-NL"/>
          </a:p>
        </p:txBody>
      </p:sp>
      <p:grpSp>
        <p:nvGrpSpPr>
          <p:cNvPr id="34" name="Groep 33">
            <a:extLst>
              <a:ext uri="{FF2B5EF4-FFF2-40B4-BE49-F238E27FC236}">
                <a16:creationId xmlns:a16="http://schemas.microsoft.com/office/drawing/2014/main" id="{7018618C-A055-8B4E-9149-5843D406EFF0}"/>
              </a:ext>
            </a:extLst>
          </p:cNvPr>
          <p:cNvGrpSpPr/>
          <p:nvPr/>
        </p:nvGrpSpPr>
        <p:grpSpPr>
          <a:xfrm>
            <a:off x="5575555" y="1366339"/>
            <a:ext cx="2649121" cy="4801123"/>
            <a:chOff x="990026" y="2167359"/>
            <a:chExt cx="2303272" cy="4174325"/>
          </a:xfrm>
        </p:grpSpPr>
        <p:pic>
          <p:nvPicPr>
            <p:cNvPr id="35" name="Afbeelding 34">
              <a:extLst>
                <a:ext uri="{FF2B5EF4-FFF2-40B4-BE49-F238E27FC236}">
                  <a16:creationId xmlns:a16="http://schemas.microsoft.com/office/drawing/2014/main" id="{91FAB008-5CE9-C845-9052-49FCB997479E}"/>
                </a:ext>
              </a:extLst>
            </p:cNvPr>
            <p:cNvPicPr>
              <a:picLocks noChangeAspect="1"/>
            </p:cNvPicPr>
            <p:nvPr/>
          </p:nvPicPr>
          <p:blipFill>
            <a:blip r:embed="rId4"/>
            <a:stretch>
              <a:fillRect/>
            </a:stretch>
          </p:blipFill>
          <p:spPr>
            <a:xfrm>
              <a:off x="1210916" y="2313694"/>
              <a:ext cx="1884336" cy="3942577"/>
            </a:xfrm>
            <a:prstGeom prst="rect">
              <a:avLst/>
            </a:prstGeom>
            <a:ln>
              <a:solidFill>
                <a:schemeClr val="accent4"/>
              </a:solidFill>
            </a:ln>
          </p:spPr>
        </p:pic>
        <p:pic>
          <p:nvPicPr>
            <p:cNvPr id="36" name="Afbeelding 35">
              <a:extLst>
                <a:ext uri="{FF2B5EF4-FFF2-40B4-BE49-F238E27FC236}">
                  <a16:creationId xmlns:a16="http://schemas.microsoft.com/office/drawing/2014/main" id="{B20D5C25-8DBD-5C43-93C7-532651F1BB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026" y="2167359"/>
              <a:ext cx="2303272" cy="4174325"/>
            </a:xfrm>
            <a:prstGeom prst="rect">
              <a:avLst/>
            </a:prstGeom>
          </p:spPr>
        </p:pic>
      </p:grpSp>
      <p:sp>
        <p:nvSpPr>
          <p:cNvPr id="13" name="Rechthoek 12">
            <a:extLst>
              <a:ext uri="{FF2B5EF4-FFF2-40B4-BE49-F238E27FC236}">
                <a16:creationId xmlns:a16="http://schemas.microsoft.com/office/drawing/2014/main" id="{6352944A-32B0-0244-8972-D96365066A05}"/>
              </a:ext>
            </a:extLst>
          </p:cNvPr>
          <p:cNvSpPr/>
          <p:nvPr/>
        </p:nvSpPr>
        <p:spPr>
          <a:xfrm>
            <a:off x="5451467" y="4262752"/>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99457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0BC55287-886E-8E4D-803E-16F0B26FC677}"/>
              </a:ext>
            </a:extLst>
          </p:cNvPr>
          <p:cNvGrpSpPr/>
          <p:nvPr/>
        </p:nvGrpSpPr>
        <p:grpSpPr>
          <a:xfrm>
            <a:off x="8871560" y="1366339"/>
            <a:ext cx="2649120" cy="4801121"/>
            <a:chOff x="8375347" y="2159442"/>
            <a:chExt cx="2303272" cy="4174325"/>
          </a:xfrm>
        </p:grpSpPr>
        <p:pic>
          <p:nvPicPr>
            <p:cNvPr id="7" name="Afbeelding 6" descr="Afbeelding met tekst&#10;&#10;Automatisch gegenereerde beschrijving">
              <a:extLst>
                <a:ext uri="{FF2B5EF4-FFF2-40B4-BE49-F238E27FC236}">
                  <a16:creationId xmlns:a16="http://schemas.microsoft.com/office/drawing/2014/main" id="{87C5EFDC-2736-4D0D-834F-4910BC4EC1B4}"/>
                </a:ext>
              </a:extLst>
            </p:cNvPr>
            <p:cNvPicPr>
              <a:picLocks noChangeAspect="1"/>
            </p:cNvPicPr>
            <p:nvPr/>
          </p:nvPicPr>
          <p:blipFill>
            <a:blip r:embed="rId2"/>
            <a:stretch>
              <a:fillRect/>
            </a:stretch>
          </p:blipFill>
          <p:spPr>
            <a:xfrm>
              <a:off x="8576201" y="2260087"/>
              <a:ext cx="1877216" cy="3933531"/>
            </a:xfrm>
            <a:prstGeom prst="rect">
              <a:avLst/>
            </a:prstGeom>
          </p:spPr>
        </p:pic>
        <p:pic>
          <p:nvPicPr>
            <p:cNvPr id="19" name="Afbeelding 18">
              <a:extLst>
                <a:ext uri="{FF2B5EF4-FFF2-40B4-BE49-F238E27FC236}">
                  <a16:creationId xmlns:a16="http://schemas.microsoft.com/office/drawing/2014/main" id="{A8B31AAA-EBCB-C54A-8DD2-9FC18C15E6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75347" y="2159442"/>
              <a:ext cx="2303272" cy="4174325"/>
            </a:xfrm>
            <a:prstGeom prst="rect">
              <a:avLst/>
            </a:prstGeom>
          </p:spPr>
        </p:pic>
      </p:grpSp>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a:xfrm>
            <a:off x="838200" y="333385"/>
            <a:ext cx="10515600" cy="640181"/>
          </a:xfrm>
        </p:spPr>
        <p:txBody>
          <a:bodyPr/>
          <a:lstStyle/>
          <a:p>
            <a:r>
              <a:rPr lang="nl-NL"/>
              <a:t>Dit zijn je </a:t>
            </a:r>
            <a:r>
              <a:rPr lang="nl-NL">
                <a:solidFill>
                  <a:schemeClr val="accent6"/>
                </a:solidFill>
              </a:rPr>
              <a:t>Bronnen</a:t>
            </a:r>
            <a:r>
              <a:rPr lang="nl-NL"/>
              <a:t> in de app:</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198" y="1557349"/>
            <a:ext cx="3951515" cy="4327086"/>
          </a:xfrm>
        </p:spPr>
        <p:txBody>
          <a:bodyPr/>
          <a:lstStyle/>
          <a:p>
            <a:pPr marL="0" indent="0">
              <a:buNone/>
            </a:pPr>
            <a:r>
              <a:rPr lang="nl-NL"/>
              <a:t>Sla al je schooldocumenten </a:t>
            </a:r>
            <a:br>
              <a:rPr lang="nl-NL"/>
            </a:br>
            <a:r>
              <a:rPr lang="nl-NL"/>
              <a:t>op in de Bronnen van Magister, zodat je er altijd bij kan.</a:t>
            </a:r>
          </a:p>
          <a:p>
            <a:pPr marL="0" indent="0">
              <a:buNone/>
            </a:pPr>
            <a:endParaRPr lang="nl-NL"/>
          </a:p>
          <a:p>
            <a:pPr marL="0" indent="0">
              <a:buNone/>
            </a:pPr>
            <a:endParaRPr lang="nl-NL"/>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13</a:t>
            </a:fld>
            <a:endParaRPr lang="nl-NL"/>
          </a:p>
        </p:txBody>
      </p:sp>
      <p:grpSp>
        <p:nvGrpSpPr>
          <p:cNvPr id="13" name="Groep 12">
            <a:extLst>
              <a:ext uri="{FF2B5EF4-FFF2-40B4-BE49-F238E27FC236}">
                <a16:creationId xmlns:a16="http://schemas.microsoft.com/office/drawing/2014/main" id="{93EA29C7-B216-9E48-9DA3-030841620A34}"/>
              </a:ext>
            </a:extLst>
          </p:cNvPr>
          <p:cNvGrpSpPr/>
          <p:nvPr/>
        </p:nvGrpSpPr>
        <p:grpSpPr>
          <a:xfrm>
            <a:off x="5566797" y="1366339"/>
            <a:ext cx="2649121" cy="4801123"/>
            <a:chOff x="327507" y="2167359"/>
            <a:chExt cx="2303272" cy="4174325"/>
          </a:xfrm>
        </p:grpSpPr>
        <p:pic>
          <p:nvPicPr>
            <p:cNvPr id="17" name="Afbeelding 16">
              <a:extLst>
                <a:ext uri="{FF2B5EF4-FFF2-40B4-BE49-F238E27FC236}">
                  <a16:creationId xmlns:a16="http://schemas.microsoft.com/office/drawing/2014/main" id="{454D6416-D348-0544-935C-1D769F04BFAC}"/>
                </a:ext>
              </a:extLst>
            </p:cNvPr>
            <p:cNvPicPr>
              <a:picLocks noChangeAspect="1"/>
            </p:cNvPicPr>
            <p:nvPr/>
          </p:nvPicPr>
          <p:blipFill>
            <a:blip r:embed="rId4"/>
            <a:stretch>
              <a:fillRect/>
            </a:stretch>
          </p:blipFill>
          <p:spPr>
            <a:xfrm>
              <a:off x="528753" y="2268003"/>
              <a:ext cx="1885544" cy="3965423"/>
            </a:xfrm>
            <a:prstGeom prst="rect">
              <a:avLst/>
            </a:prstGeom>
            <a:ln>
              <a:solidFill>
                <a:schemeClr val="accent4"/>
              </a:solidFill>
            </a:ln>
          </p:spPr>
        </p:pic>
        <p:pic>
          <p:nvPicPr>
            <p:cNvPr id="18" name="Afbeelding 17">
              <a:extLst>
                <a:ext uri="{FF2B5EF4-FFF2-40B4-BE49-F238E27FC236}">
                  <a16:creationId xmlns:a16="http://schemas.microsoft.com/office/drawing/2014/main" id="{35D93B3B-A198-1746-A55C-081566BB3B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507" y="2167359"/>
              <a:ext cx="2303272" cy="4174325"/>
            </a:xfrm>
            <a:prstGeom prst="rect">
              <a:avLst/>
            </a:prstGeom>
          </p:spPr>
        </p:pic>
      </p:grpSp>
      <p:sp>
        <p:nvSpPr>
          <p:cNvPr id="21" name="Rechthoek 20">
            <a:extLst>
              <a:ext uri="{FF2B5EF4-FFF2-40B4-BE49-F238E27FC236}">
                <a16:creationId xmlns:a16="http://schemas.microsoft.com/office/drawing/2014/main" id="{F8BC77AF-F4A5-2144-8EBB-2B600CB6DD55}"/>
              </a:ext>
            </a:extLst>
          </p:cNvPr>
          <p:cNvSpPr/>
          <p:nvPr/>
        </p:nvSpPr>
        <p:spPr>
          <a:xfrm>
            <a:off x="5477743" y="4266632"/>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55889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8ACD1B4-6A17-C247-85A1-8CBD7DB46B0F}"/>
              </a:ext>
            </a:extLst>
          </p:cNvPr>
          <p:cNvGrpSpPr/>
          <p:nvPr/>
        </p:nvGrpSpPr>
        <p:grpSpPr>
          <a:xfrm>
            <a:off x="8789445" y="1366338"/>
            <a:ext cx="2649121" cy="4801123"/>
            <a:chOff x="9598820" y="1714627"/>
            <a:chExt cx="2303272" cy="4174325"/>
          </a:xfrm>
        </p:grpSpPr>
        <p:pic>
          <p:nvPicPr>
            <p:cNvPr id="7" name="Afbeelding 6">
              <a:extLst>
                <a:ext uri="{FF2B5EF4-FFF2-40B4-BE49-F238E27FC236}">
                  <a16:creationId xmlns:a16="http://schemas.microsoft.com/office/drawing/2014/main" id="{26F86DE5-57F0-4903-A167-4009A58BB274}"/>
                </a:ext>
              </a:extLst>
            </p:cNvPr>
            <p:cNvPicPr>
              <a:picLocks noChangeAspect="1"/>
            </p:cNvPicPr>
            <p:nvPr/>
          </p:nvPicPr>
          <p:blipFill>
            <a:blip r:embed="rId2"/>
            <a:stretch>
              <a:fillRect/>
            </a:stretch>
          </p:blipFill>
          <p:spPr>
            <a:xfrm>
              <a:off x="9805559" y="1860962"/>
              <a:ext cx="1882177" cy="3869368"/>
            </a:xfrm>
            <a:prstGeom prst="rect">
              <a:avLst/>
            </a:prstGeom>
          </p:spPr>
        </p:pic>
        <p:pic>
          <p:nvPicPr>
            <p:cNvPr id="21" name="Afbeelding 20">
              <a:extLst>
                <a:ext uri="{FF2B5EF4-FFF2-40B4-BE49-F238E27FC236}">
                  <a16:creationId xmlns:a16="http://schemas.microsoft.com/office/drawing/2014/main" id="{717BED11-D863-2049-A9A1-B582989FEB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98820" y="1714627"/>
              <a:ext cx="2303272" cy="4174325"/>
            </a:xfrm>
            <a:prstGeom prst="rect">
              <a:avLst/>
            </a:prstGeom>
          </p:spPr>
        </p:pic>
      </p:grpSp>
      <p:sp>
        <p:nvSpPr>
          <p:cNvPr id="5" name="Titel 4">
            <a:extLst>
              <a:ext uri="{FF2B5EF4-FFF2-40B4-BE49-F238E27FC236}">
                <a16:creationId xmlns:a16="http://schemas.microsoft.com/office/drawing/2014/main" id="{19B39EDD-FBF2-B248-92E0-75F155C28571}"/>
              </a:ext>
            </a:extLst>
          </p:cNvPr>
          <p:cNvSpPr>
            <a:spLocks noGrp="1"/>
          </p:cNvSpPr>
          <p:nvPr>
            <p:ph type="title"/>
          </p:nvPr>
        </p:nvSpPr>
        <p:spPr>
          <a:xfrm>
            <a:off x="838200" y="333385"/>
            <a:ext cx="10515600" cy="640181"/>
          </a:xfrm>
        </p:spPr>
        <p:txBody>
          <a:bodyPr/>
          <a:lstStyle/>
          <a:p>
            <a:r>
              <a:rPr lang="nl-NL"/>
              <a:t>Dit zijn je </a:t>
            </a:r>
            <a:r>
              <a:rPr lang="nl-NL">
                <a:solidFill>
                  <a:schemeClr val="accent6"/>
                </a:solidFill>
              </a:rPr>
              <a:t>Studiewijzers</a:t>
            </a:r>
            <a:r>
              <a:rPr lang="nl-NL"/>
              <a:t> in de app:</a:t>
            </a:r>
          </a:p>
        </p:txBody>
      </p:sp>
      <p:sp>
        <p:nvSpPr>
          <p:cNvPr id="6" name="Tijdelijke aanduiding voor inhoud 5">
            <a:extLst>
              <a:ext uri="{FF2B5EF4-FFF2-40B4-BE49-F238E27FC236}">
                <a16:creationId xmlns:a16="http://schemas.microsoft.com/office/drawing/2014/main" id="{E3F67C3A-976F-F743-9530-C49C204DA880}"/>
              </a:ext>
            </a:extLst>
          </p:cNvPr>
          <p:cNvSpPr>
            <a:spLocks noGrp="1"/>
          </p:cNvSpPr>
          <p:nvPr>
            <p:ph idx="1"/>
          </p:nvPr>
        </p:nvSpPr>
        <p:spPr>
          <a:xfrm>
            <a:off x="838200" y="1557337"/>
            <a:ext cx="4016829" cy="4327097"/>
          </a:xfrm>
        </p:spPr>
        <p:txBody>
          <a:bodyPr vert="horz" lIns="0" tIns="0" rIns="0" bIns="0" rtlCol="0" anchor="t">
            <a:noAutofit/>
          </a:bodyPr>
          <a:lstStyle/>
          <a:p>
            <a:pPr marL="0" indent="0">
              <a:buNone/>
            </a:pPr>
            <a:r>
              <a:rPr lang="nl-NL"/>
              <a:t>Docenten maken een Studiewijzer zodat je snel alle belangrijke lesstof en de planning direct bij de hand hebt. </a:t>
            </a:r>
            <a:endParaRPr lang="en-US"/>
          </a:p>
          <a:p>
            <a:pPr marL="0" indent="0">
              <a:buNone/>
            </a:pPr>
            <a:endParaRPr lang="en-US"/>
          </a:p>
          <a:p>
            <a:pPr marL="0" indent="0">
              <a:buNone/>
            </a:pPr>
            <a:r>
              <a:rPr lang="nl-NL"/>
              <a:t>Kijk dus naast je huiswerk ook altijd goed in Studiewijzers.</a:t>
            </a:r>
          </a:p>
        </p:txBody>
      </p:sp>
      <p:sp>
        <p:nvSpPr>
          <p:cNvPr id="11" name="Tijdelijke aanduiding voor voettekst 10">
            <a:extLst>
              <a:ext uri="{FF2B5EF4-FFF2-40B4-BE49-F238E27FC236}">
                <a16:creationId xmlns:a16="http://schemas.microsoft.com/office/drawing/2014/main" id="{4DB29D14-5BC4-8044-8008-3CD82E79FAD8}"/>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503FBB1C-7008-5D4A-B48A-4AEA5F2F20DE}"/>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14</a:t>
            </a:fld>
            <a:endParaRPr lang="nl-NL"/>
          </a:p>
        </p:txBody>
      </p:sp>
      <p:grpSp>
        <p:nvGrpSpPr>
          <p:cNvPr id="20" name="Groep 19">
            <a:extLst>
              <a:ext uri="{FF2B5EF4-FFF2-40B4-BE49-F238E27FC236}">
                <a16:creationId xmlns:a16="http://schemas.microsoft.com/office/drawing/2014/main" id="{54B8E81D-0111-C04C-BD7D-250DA030B86D}"/>
              </a:ext>
            </a:extLst>
          </p:cNvPr>
          <p:cNvGrpSpPr/>
          <p:nvPr/>
        </p:nvGrpSpPr>
        <p:grpSpPr>
          <a:xfrm>
            <a:off x="5654383" y="1366339"/>
            <a:ext cx="2649121" cy="4801123"/>
            <a:chOff x="1142329" y="2182589"/>
            <a:chExt cx="2303272" cy="4174325"/>
          </a:xfrm>
        </p:grpSpPr>
        <p:pic>
          <p:nvPicPr>
            <p:cNvPr id="22" name="Afbeelding 21">
              <a:extLst>
                <a:ext uri="{FF2B5EF4-FFF2-40B4-BE49-F238E27FC236}">
                  <a16:creationId xmlns:a16="http://schemas.microsoft.com/office/drawing/2014/main" id="{65C1863C-C18F-2F4A-91BB-886E4AE77A48}"/>
                </a:ext>
              </a:extLst>
            </p:cNvPr>
            <p:cNvPicPr>
              <a:picLocks noChangeAspect="1"/>
            </p:cNvPicPr>
            <p:nvPr/>
          </p:nvPicPr>
          <p:blipFill>
            <a:blip r:embed="rId4"/>
            <a:stretch>
              <a:fillRect/>
            </a:stretch>
          </p:blipFill>
          <p:spPr>
            <a:xfrm>
              <a:off x="1355605" y="2328924"/>
              <a:ext cx="1876722" cy="3874041"/>
            </a:xfrm>
            <a:prstGeom prst="rect">
              <a:avLst/>
            </a:prstGeom>
            <a:ln>
              <a:solidFill>
                <a:schemeClr val="accent4"/>
              </a:solidFill>
            </a:ln>
          </p:spPr>
        </p:pic>
        <p:pic>
          <p:nvPicPr>
            <p:cNvPr id="23" name="Afbeelding 22">
              <a:extLst>
                <a:ext uri="{FF2B5EF4-FFF2-40B4-BE49-F238E27FC236}">
                  <a16:creationId xmlns:a16="http://schemas.microsoft.com/office/drawing/2014/main" id="{E6BAC9AF-E717-0F4C-8DFC-0DF05C480F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2329" y="2182589"/>
              <a:ext cx="2303272" cy="4174325"/>
            </a:xfrm>
            <a:prstGeom prst="rect">
              <a:avLst/>
            </a:prstGeom>
          </p:spPr>
        </p:pic>
      </p:grpSp>
      <p:sp>
        <p:nvSpPr>
          <p:cNvPr id="24" name="Rechthoek 23">
            <a:extLst>
              <a:ext uri="{FF2B5EF4-FFF2-40B4-BE49-F238E27FC236}">
                <a16:creationId xmlns:a16="http://schemas.microsoft.com/office/drawing/2014/main" id="{C9E829C5-FAF3-A946-BCFF-0F7A07C214E5}"/>
              </a:ext>
            </a:extLst>
          </p:cNvPr>
          <p:cNvSpPr/>
          <p:nvPr/>
        </p:nvSpPr>
        <p:spPr>
          <a:xfrm>
            <a:off x="5565329" y="4526169"/>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36345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DA1FD4DF-DB88-AB44-B40A-5824E8A90936}"/>
              </a:ext>
            </a:extLst>
          </p:cNvPr>
          <p:cNvGrpSpPr/>
          <p:nvPr/>
        </p:nvGrpSpPr>
        <p:grpSpPr>
          <a:xfrm>
            <a:off x="8964617" y="1366338"/>
            <a:ext cx="2649121" cy="4801123"/>
            <a:chOff x="9781584" y="1729857"/>
            <a:chExt cx="2303272" cy="4174325"/>
          </a:xfrm>
        </p:grpSpPr>
        <p:pic>
          <p:nvPicPr>
            <p:cNvPr id="7" name="Afbeelding 6">
              <a:extLst>
                <a:ext uri="{FF2B5EF4-FFF2-40B4-BE49-F238E27FC236}">
                  <a16:creationId xmlns:a16="http://schemas.microsoft.com/office/drawing/2014/main" id="{8F76F1FE-361B-4B84-A4DF-004D3FB5B4FB}"/>
                </a:ext>
              </a:extLst>
            </p:cNvPr>
            <p:cNvPicPr>
              <a:picLocks noChangeAspect="1"/>
            </p:cNvPicPr>
            <p:nvPr/>
          </p:nvPicPr>
          <p:blipFill>
            <a:blip r:embed="rId2"/>
            <a:stretch>
              <a:fillRect/>
            </a:stretch>
          </p:blipFill>
          <p:spPr>
            <a:xfrm>
              <a:off x="9980707" y="1876192"/>
              <a:ext cx="1905022" cy="3869368"/>
            </a:xfrm>
            <a:prstGeom prst="rect">
              <a:avLst/>
            </a:prstGeom>
          </p:spPr>
        </p:pic>
        <p:pic>
          <p:nvPicPr>
            <p:cNvPr id="20" name="Afbeelding 19">
              <a:extLst>
                <a:ext uri="{FF2B5EF4-FFF2-40B4-BE49-F238E27FC236}">
                  <a16:creationId xmlns:a16="http://schemas.microsoft.com/office/drawing/2014/main" id="{AD390910-9105-424D-B6AC-7A88D521EA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81584" y="1729857"/>
              <a:ext cx="2303272" cy="4174325"/>
            </a:xfrm>
            <a:prstGeom prst="rect">
              <a:avLst/>
            </a:prstGeom>
          </p:spPr>
        </p:pic>
      </p:grpSp>
      <p:grpSp>
        <p:nvGrpSpPr>
          <p:cNvPr id="22" name="Groep 21">
            <a:extLst>
              <a:ext uri="{FF2B5EF4-FFF2-40B4-BE49-F238E27FC236}">
                <a16:creationId xmlns:a16="http://schemas.microsoft.com/office/drawing/2014/main" id="{44EA01F2-242F-A741-99BB-93683637120C}"/>
              </a:ext>
            </a:extLst>
          </p:cNvPr>
          <p:cNvGrpSpPr/>
          <p:nvPr/>
        </p:nvGrpSpPr>
        <p:grpSpPr>
          <a:xfrm>
            <a:off x="5654383" y="1366339"/>
            <a:ext cx="2649121" cy="4801123"/>
            <a:chOff x="1050947" y="2167359"/>
            <a:chExt cx="2303272" cy="4174325"/>
          </a:xfrm>
        </p:grpSpPr>
        <p:pic>
          <p:nvPicPr>
            <p:cNvPr id="23" name="Afbeelding 22">
              <a:extLst>
                <a:ext uri="{FF2B5EF4-FFF2-40B4-BE49-F238E27FC236}">
                  <a16:creationId xmlns:a16="http://schemas.microsoft.com/office/drawing/2014/main" id="{5B598937-CA25-4243-BF6E-032B0D165CF1}"/>
                </a:ext>
              </a:extLst>
            </p:cNvPr>
            <p:cNvPicPr>
              <a:picLocks noChangeAspect="1"/>
            </p:cNvPicPr>
            <p:nvPr/>
          </p:nvPicPr>
          <p:blipFill>
            <a:blip r:embed="rId4"/>
            <a:stretch>
              <a:fillRect/>
            </a:stretch>
          </p:blipFill>
          <p:spPr>
            <a:xfrm>
              <a:off x="1271837" y="2268005"/>
              <a:ext cx="1876720" cy="3927344"/>
            </a:xfrm>
            <a:prstGeom prst="rect">
              <a:avLst/>
            </a:prstGeom>
            <a:ln>
              <a:solidFill>
                <a:schemeClr val="accent4"/>
              </a:solidFill>
            </a:ln>
          </p:spPr>
        </p:pic>
        <p:pic>
          <p:nvPicPr>
            <p:cNvPr id="24" name="Afbeelding 23">
              <a:extLst>
                <a:ext uri="{FF2B5EF4-FFF2-40B4-BE49-F238E27FC236}">
                  <a16:creationId xmlns:a16="http://schemas.microsoft.com/office/drawing/2014/main" id="{593CA997-988B-F048-B70E-A30788922F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0947" y="2167359"/>
              <a:ext cx="2303272" cy="4174325"/>
            </a:xfrm>
            <a:prstGeom prst="rect">
              <a:avLst/>
            </a:prstGeom>
          </p:spPr>
        </p:pic>
      </p:grpSp>
      <p:sp>
        <p:nvSpPr>
          <p:cNvPr id="25" name="Rechthoek 24">
            <a:extLst>
              <a:ext uri="{FF2B5EF4-FFF2-40B4-BE49-F238E27FC236}">
                <a16:creationId xmlns:a16="http://schemas.microsoft.com/office/drawing/2014/main" id="{7F6B2375-C81D-DC45-A4E8-500019FB30D0}"/>
              </a:ext>
            </a:extLst>
          </p:cNvPr>
          <p:cNvSpPr/>
          <p:nvPr/>
        </p:nvSpPr>
        <p:spPr>
          <a:xfrm>
            <a:off x="5565329" y="4859373"/>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p:txBody>
          <a:bodyPr/>
          <a:lstStyle/>
          <a:p>
            <a:r>
              <a:rPr lang="nl-NL"/>
              <a:t>Dit zijn je </a:t>
            </a:r>
            <a:r>
              <a:rPr lang="nl-NL">
                <a:solidFill>
                  <a:schemeClr val="accent6"/>
                </a:solidFill>
              </a:rPr>
              <a:t>Opdrachten</a:t>
            </a:r>
            <a:r>
              <a:rPr lang="nl-NL"/>
              <a:t> in de app:</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200" y="1557337"/>
            <a:ext cx="3864429" cy="4327097"/>
          </a:xfrm>
        </p:spPr>
        <p:txBody>
          <a:bodyPr vert="horz" lIns="0" tIns="0" rIns="0" bIns="0" rtlCol="0" anchor="t">
            <a:noAutofit/>
          </a:bodyPr>
          <a:lstStyle/>
          <a:p>
            <a:pPr marL="0" indent="0">
              <a:buNone/>
            </a:pPr>
            <a:r>
              <a:rPr lang="nl-NL"/>
              <a:t>In het startscherm krijg je een melding als je een nieuwe opdracht hebt of als je bijna een opdracht moet inleveren.</a:t>
            </a:r>
          </a:p>
          <a:p>
            <a:pPr marL="0" indent="0">
              <a:buNone/>
            </a:pPr>
            <a:endParaRPr lang="nl-NL"/>
          </a:p>
          <a:p>
            <a:pPr marL="0" indent="0">
              <a:buNone/>
            </a:pPr>
            <a:r>
              <a:rPr lang="nl-NL"/>
              <a:t>Een opdracht inleveren doe je via Magister Web. Dat is dus niet via je mobiel maar via de PC, laptop of tablet.</a:t>
            </a:r>
          </a:p>
          <a:p>
            <a:pPr marL="0" indent="0">
              <a:buNone/>
            </a:pPr>
            <a:endParaRPr lang="nl-NL"/>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p:txBody>
          <a:bodyPr/>
          <a:lstStyle/>
          <a:p>
            <a:fld id="{92EE2E10-9301-6148-B08B-2E928BBC0231}" type="slidenum">
              <a:rPr lang="nl-NL" smtClean="0"/>
              <a:pPr/>
              <a:t>15</a:t>
            </a:fld>
            <a:endParaRPr lang="nl-NL"/>
          </a:p>
        </p:txBody>
      </p:sp>
    </p:spTree>
    <p:extLst>
      <p:ext uri="{BB962C8B-B14F-4D97-AF65-F5344CB8AC3E}">
        <p14:creationId xmlns:p14="http://schemas.microsoft.com/office/powerpoint/2010/main" val="3150840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3A3C98B6-DDAF-AB41-A240-6B8215EA9D21}"/>
              </a:ext>
            </a:extLst>
          </p:cNvPr>
          <p:cNvGrpSpPr/>
          <p:nvPr/>
        </p:nvGrpSpPr>
        <p:grpSpPr>
          <a:xfrm>
            <a:off x="8701858" y="1413517"/>
            <a:ext cx="2649121" cy="4801123"/>
            <a:chOff x="9545513" y="1760318"/>
            <a:chExt cx="2303272" cy="4174325"/>
          </a:xfrm>
        </p:grpSpPr>
        <p:pic>
          <p:nvPicPr>
            <p:cNvPr id="7" name="Afbeelding 6">
              <a:extLst>
                <a:ext uri="{FF2B5EF4-FFF2-40B4-BE49-F238E27FC236}">
                  <a16:creationId xmlns:a16="http://schemas.microsoft.com/office/drawing/2014/main" id="{780C2826-068B-462E-9213-E11BCF9AC8F1}"/>
                </a:ext>
              </a:extLst>
            </p:cNvPr>
            <p:cNvPicPr>
              <a:picLocks noChangeAspect="1"/>
            </p:cNvPicPr>
            <p:nvPr/>
          </p:nvPicPr>
          <p:blipFill>
            <a:blip r:embed="rId2"/>
            <a:stretch>
              <a:fillRect/>
            </a:stretch>
          </p:blipFill>
          <p:spPr>
            <a:xfrm>
              <a:off x="9752253" y="1883807"/>
              <a:ext cx="1882177" cy="3892213"/>
            </a:xfrm>
            <a:prstGeom prst="rect">
              <a:avLst/>
            </a:prstGeom>
          </p:spPr>
        </p:pic>
        <p:pic>
          <p:nvPicPr>
            <p:cNvPr id="12" name="Afbeelding 11">
              <a:extLst>
                <a:ext uri="{FF2B5EF4-FFF2-40B4-BE49-F238E27FC236}">
                  <a16:creationId xmlns:a16="http://schemas.microsoft.com/office/drawing/2014/main" id="{324692DD-480A-F843-90BD-7F12AD6B50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45513" y="1760318"/>
              <a:ext cx="2303272" cy="4174325"/>
            </a:xfrm>
            <a:prstGeom prst="rect">
              <a:avLst/>
            </a:prstGeom>
          </p:spPr>
        </p:pic>
      </p:grpSp>
      <p:grpSp>
        <p:nvGrpSpPr>
          <p:cNvPr id="20" name="Groep 19">
            <a:extLst>
              <a:ext uri="{FF2B5EF4-FFF2-40B4-BE49-F238E27FC236}">
                <a16:creationId xmlns:a16="http://schemas.microsoft.com/office/drawing/2014/main" id="{9B81746B-F721-1A49-99DE-268A7719ED2F}"/>
              </a:ext>
            </a:extLst>
          </p:cNvPr>
          <p:cNvGrpSpPr/>
          <p:nvPr/>
        </p:nvGrpSpPr>
        <p:grpSpPr>
          <a:xfrm>
            <a:off x="5540521" y="1418891"/>
            <a:ext cx="2649121" cy="4801123"/>
            <a:chOff x="685419" y="2182590"/>
            <a:chExt cx="2303272" cy="4174325"/>
          </a:xfrm>
        </p:grpSpPr>
        <p:pic>
          <p:nvPicPr>
            <p:cNvPr id="21" name="Afbeelding 20">
              <a:extLst>
                <a:ext uri="{FF2B5EF4-FFF2-40B4-BE49-F238E27FC236}">
                  <a16:creationId xmlns:a16="http://schemas.microsoft.com/office/drawing/2014/main" id="{D37C4CB9-4930-C644-9759-06BD34BE7B84}"/>
                </a:ext>
              </a:extLst>
            </p:cNvPr>
            <p:cNvPicPr>
              <a:picLocks noChangeAspect="1"/>
            </p:cNvPicPr>
            <p:nvPr/>
          </p:nvPicPr>
          <p:blipFill>
            <a:blip r:embed="rId4"/>
            <a:stretch>
              <a:fillRect/>
            </a:stretch>
          </p:blipFill>
          <p:spPr>
            <a:xfrm>
              <a:off x="891079" y="2328924"/>
              <a:ext cx="1876720" cy="3874041"/>
            </a:xfrm>
            <a:prstGeom prst="rect">
              <a:avLst/>
            </a:prstGeom>
            <a:ln>
              <a:solidFill>
                <a:schemeClr val="accent4"/>
              </a:solidFill>
            </a:ln>
          </p:spPr>
        </p:pic>
        <p:pic>
          <p:nvPicPr>
            <p:cNvPr id="22" name="Afbeelding 21">
              <a:extLst>
                <a:ext uri="{FF2B5EF4-FFF2-40B4-BE49-F238E27FC236}">
                  <a16:creationId xmlns:a16="http://schemas.microsoft.com/office/drawing/2014/main" id="{4EFEC705-D15F-FD43-BD0B-299499688F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419" y="2182590"/>
              <a:ext cx="2303272" cy="4174325"/>
            </a:xfrm>
            <a:prstGeom prst="rect">
              <a:avLst/>
            </a:prstGeom>
          </p:spPr>
        </p:pic>
      </p:grpSp>
      <p:sp>
        <p:nvSpPr>
          <p:cNvPr id="23" name="Rechthoek 22">
            <a:extLst>
              <a:ext uri="{FF2B5EF4-FFF2-40B4-BE49-F238E27FC236}">
                <a16:creationId xmlns:a16="http://schemas.microsoft.com/office/drawing/2014/main" id="{B0328487-AED1-7A4B-A677-B4033BF79DC7}"/>
              </a:ext>
            </a:extLst>
          </p:cNvPr>
          <p:cNvSpPr/>
          <p:nvPr/>
        </p:nvSpPr>
        <p:spPr>
          <a:xfrm>
            <a:off x="5451467" y="5236369"/>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a:extLst>
              <a:ext uri="{FF2B5EF4-FFF2-40B4-BE49-F238E27FC236}">
                <a16:creationId xmlns:a16="http://schemas.microsoft.com/office/drawing/2014/main" id="{19B39EDD-FBF2-B248-92E0-75F155C28571}"/>
              </a:ext>
            </a:extLst>
          </p:cNvPr>
          <p:cNvSpPr>
            <a:spLocks noGrp="1"/>
          </p:cNvSpPr>
          <p:nvPr>
            <p:ph type="title"/>
          </p:nvPr>
        </p:nvSpPr>
        <p:spPr>
          <a:xfrm>
            <a:off x="838200" y="333385"/>
            <a:ext cx="10515600" cy="640181"/>
          </a:xfrm>
        </p:spPr>
        <p:txBody>
          <a:bodyPr/>
          <a:lstStyle/>
          <a:p>
            <a:r>
              <a:rPr lang="nl-NL"/>
              <a:t>Dit zijn je </a:t>
            </a:r>
            <a:r>
              <a:rPr lang="nl-NL">
                <a:solidFill>
                  <a:schemeClr val="accent6"/>
                </a:solidFill>
              </a:rPr>
              <a:t>Leermiddelen</a:t>
            </a:r>
            <a:r>
              <a:rPr lang="nl-NL"/>
              <a:t> in de app:</a:t>
            </a:r>
          </a:p>
        </p:txBody>
      </p:sp>
      <p:sp>
        <p:nvSpPr>
          <p:cNvPr id="6" name="Tijdelijke aanduiding voor inhoud 5">
            <a:extLst>
              <a:ext uri="{FF2B5EF4-FFF2-40B4-BE49-F238E27FC236}">
                <a16:creationId xmlns:a16="http://schemas.microsoft.com/office/drawing/2014/main" id="{E3F67C3A-976F-F743-9530-C49C204DA880}"/>
              </a:ext>
            </a:extLst>
          </p:cNvPr>
          <p:cNvSpPr>
            <a:spLocks noGrp="1"/>
          </p:cNvSpPr>
          <p:nvPr>
            <p:ph idx="1"/>
          </p:nvPr>
        </p:nvSpPr>
        <p:spPr>
          <a:xfrm>
            <a:off x="838200" y="1557337"/>
            <a:ext cx="4114800" cy="4327097"/>
          </a:xfrm>
        </p:spPr>
        <p:txBody>
          <a:bodyPr/>
          <a:lstStyle/>
          <a:p>
            <a:pPr marL="0" indent="0">
              <a:buNone/>
            </a:pPr>
            <a:r>
              <a:rPr lang="nl-NL"/>
              <a:t>Al je digitale lesmateriaal kun je vinden en gebruiken onder de optie Leermiddelen.</a:t>
            </a:r>
          </a:p>
          <a:p>
            <a:pPr marL="0" indent="0">
              <a:buNone/>
            </a:pPr>
            <a:endParaRPr lang="nl-NL"/>
          </a:p>
          <a:p>
            <a:pPr marL="0" indent="0">
              <a:buNone/>
            </a:pPr>
            <a:r>
              <a:rPr lang="nl-NL"/>
              <a:t>Bekijk in dit scherm ook welke schoolboeken je in bezit hebt. </a:t>
            </a:r>
          </a:p>
        </p:txBody>
      </p:sp>
      <p:sp>
        <p:nvSpPr>
          <p:cNvPr id="11" name="Tijdelijke aanduiding voor voettekst 10">
            <a:extLst>
              <a:ext uri="{FF2B5EF4-FFF2-40B4-BE49-F238E27FC236}">
                <a16:creationId xmlns:a16="http://schemas.microsoft.com/office/drawing/2014/main" id="{4DB29D14-5BC4-8044-8008-3CD82E79FAD8}"/>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503FBB1C-7008-5D4A-B48A-4AEA5F2F20DE}"/>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16</a:t>
            </a:fld>
            <a:endParaRPr lang="nl-NL"/>
          </a:p>
        </p:txBody>
      </p:sp>
    </p:spTree>
    <p:extLst>
      <p:ext uri="{BB962C8B-B14F-4D97-AF65-F5344CB8AC3E}">
        <p14:creationId xmlns:p14="http://schemas.microsoft.com/office/powerpoint/2010/main" val="3711125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A9766B3E-87BE-D041-ABF5-D166F424D02E}"/>
              </a:ext>
            </a:extLst>
          </p:cNvPr>
          <p:cNvGrpSpPr/>
          <p:nvPr/>
        </p:nvGrpSpPr>
        <p:grpSpPr>
          <a:xfrm>
            <a:off x="8947098" y="1366339"/>
            <a:ext cx="2646156" cy="4795749"/>
            <a:chOff x="9614681" y="1676509"/>
            <a:chExt cx="2303272" cy="4174325"/>
          </a:xfrm>
        </p:grpSpPr>
        <p:pic>
          <p:nvPicPr>
            <p:cNvPr id="22" name="Afbeelding 21" descr="Afbeelding met tafel&#10;&#10;Automatisch gegenereerde beschrijving">
              <a:extLst>
                <a:ext uri="{FF2B5EF4-FFF2-40B4-BE49-F238E27FC236}">
                  <a16:creationId xmlns:a16="http://schemas.microsoft.com/office/drawing/2014/main" id="{16E495C3-AC20-3245-919F-16B6FDF80CFD}"/>
                </a:ext>
              </a:extLst>
            </p:cNvPr>
            <p:cNvPicPr>
              <a:picLocks noChangeAspect="1"/>
            </p:cNvPicPr>
            <p:nvPr/>
          </p:nvPicPr>
          <p:blipFill>
            <a:blip r:embed="rId2"/>
            <a:stretch>
              <a:fillRect/>
            </a:stretch>
          </p:blipFill>
          <p:spPr>
            <a:xfrm>
              <a:off x="9825457" y="1815229"/>
              <a:ext cx="1905142" cy="3892213"/>
            </a:xfrm>
            <a:prstGeom prst="rect">
              <a:avLst/>
            </a:prstGeom>
          </p:spPr>
        </p:pic>
        <p:pic>
          <p:nvPicPr>
            <p:cNvPr id="13" name="Afbeelding 12">
              <a:extLst>
                <a:ext uri="{FF2B5EF4-FFF2-40B4-BE49-F238E27FC236}">
                  <a16:creationId xmlns:a16="http://schemas.microsoft.com/office/drawing/2014/main" id="{4A38D889-2919-C14D-9263-CD4F66ABD6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4681" y="1676509"/>
              <a:ext cx="2303272" cy="4174325"/>
            </a:xfrm>
            <a:prstGeom prst="rect">
              <a:avLst/>
            </a:prstGeom>
          </p:spPr>
        </p:pic>
      </p:grpSp>
      <p:grpSp>
        <p:nvGrpSpPr>
          <p:cNvPr id="20" name="Groep 19">
            <a:extLst>
              <a:ext uri="{FF2B5EF4-FFF2-40B4-BE49-F238E27FC236}">
                <a16:creationId xmlns:a16="http://schemas.microsoft.com/office/drawing/2014/main" id="{FC2E07D8-745C-0A41-8EAF-3666DB96B431}"/>
              </a:ext>
            </a:extLst>
          </p:cNvPr>
          <p:cNvGrpSpPr/>
          <p:nvPr/>
        </p:nvGrpSpPr>
        <p:grpSpPr>
          <a:xfrm>
            <a:off x="5768245" y="1366339"/>
            <a:ext cx="2649121" cy="4801123"/>
            <a:chOff x="1309863" y="2182589"/>
            <a:chExt cx="2303272" cy="4174325"/>
          </a:xfrm>
        </p:grpSpPr>
        <p:pic>
          <p:nvPicPr>
            <p:cNvPr id="23" name="Afbeelding 22">
              <a:extLst>
                <a:ext uri="{FF2B5EF4-FFF2-40B4-BE49-F238E27FC236}">
                  <a16:creationId xmlns:a16="http://schemas.microsoft.com/office/drawing/2014/main" id="{1C247073-C732-6A42-BC61-AA1C3FFE00BE}"/>
                </a:ext>
              </a:extLst>
            </p:cNvPr>
            <p:cNvPicPr>
              <a:picLocks noChangeAspect="1"/>
            </p:cNvPicPr>
            <p:nvPr/>
          </p:nvPicPr>
          <p:blipFill>
            <a:blip r:embed="rId4"/>
            <a:stretch>
              <a:fillRect/>
            </a:stretch>
          </p:blipFill>
          <p:spPr>
            <a:xfrm>
              <a:off x="1515522" y="2328924"/>
              <a:ext cx="1930028" cy="3874041"/>
            </a:xfrm>
            <a:prstGeom prst="rect">
              <a:avLst/>
            </a:prstGeom>
            <a:ln>
              <a:solidFill>
                <a:schemeClr val="accent4"/>
              </a:solidFill>
            </a:ln>
          </p:spPr>
        </p:pic>
        <p:pic>
          <p:nvPicPr>
            <p:cNvPr id="24" name="Afbeelding 23">
              <a:extLst>
                <a:ext uri="{FF2B5EF4-FFF2-40B4-BE49-F238E27FC236}">
                  <a16:creationId xmlns:a16="http://schemas.microsoft.com/office/drawing/2014/main" id="{DB3AE743-01DF-3D43-B81F-5A6D108D36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9863" y="2182589"/>
              <a:ext cx="2303272" cy="4174325"/>
            </a:xfrm>
            <a:prstGeom prst="rect">
              <a:avLst/>
            </a:prstGeom>
          </p:spPr>
        </p:pic>
      </p:grpSp>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p:txBody>
          <a:bodyPr/>
          <a:lstStyle/>
          <a:p>
            <a:r>
              <a:rPr lang="nl-NL"/>
              <a:t>Dit zijn je </a:t>
            </a:r>
            <a:r>
              <a:rPr lang="nl-NL">
                <a:solidFill>
                  <a:schemeClr val="accent6"/>
                </a:solidFill>
              </a:rPr>
              <a:t>Mijn gegevens (profiel) </a:t>
            </a:r>
            <a:r>
              <a:rPr lang="nl-NL"/>
              <a:t>in de app:</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201" y="1557337"/>
            <a:ext cx="4299856" cy="4327097"/>
          </a:xfrm>
        </p:spPr>
        <p:txBody>
          <a:bodyPr vert="horz" lIns="0" tIns="0" rIns="0" bIns="0" rtlCol="0" anchor="t">
            <a:noAutofit/>
          </a:bodyPr>
          <a:lstStyle/>
          <a:p>
            <a:pPr marL="0" indent="0">
              <a:buNone/>
            </a:pPr>
            <a:r>
              <a:rPr lang="nl-NL"/>
              <a:t>Bij ‘Mijn gegevens’ kun je jouw</a:t>
            </a:r>
            <a:br>
              <a:rPr lang="nl-NL"/>
            </a:br>
            <a:r>
              <a:rPr lang="nl-NL"/>
              <a:t>NAW-gegevens en je klas zien. </a:t>
            </a:r>
            <a:endParaRPr lang="en-US"/>
          </a:p>
          <a:p>
            <a:pPr marL="342900" indent="-342900">
              <a:buFont typeface="Arial" panose="020B0604020202020204" pitchFamily="34" charset="0"/>
              <a:buChar char="•"/>
            </a:pPr>
            <a:r>
              <a:rPr lang="nl-NL"/>
              <a:t>Hier kun je ook instellen of je Magisterberichten door wilt laten sturen naar je e-mail. </a:t>
            </a:r>
          </a:p>
          <a:p>
            <a:pPr marL="342900" indent="-342900">
              <a:buFont typeface="Arial" panose="020B0604020202020204" pitchFamily="34" charset="0"/>
              <a:buChar char="•"/>
            </a:pPr>
            <a:r>
              <a:rPr lang="nl-NL"/>
              <a:t>Vanuit hier beheer je ook je account op de speciale Accountpagina. </a:t>
            </a:r>
          </a:p>
          <a:p>
            <a:pPr marL="342900" indent="-342900">
              <a:buFont typeface="Arial" panose="020B0604020202020204" pitchFamily="34" charset="0"/>
              <a:buChar char="•"/>
            </a:pPr>
            <a:r>
              <a:rPr lang="nl-NL"/>
              <a:t>Als je verhuist, geef je dat door aan de schooladministratie. Als zij het verwerkt hebben wordt je nieuwe adres zichtbaar in Magister.</a:t>
            </a:r>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p:txBody>
          <a:bodyPr/>
          <a:lstStyle/>
          <a:p>
            <a:fld id="{92EE2E10-9301-6148-B08B-2E928BBC0231}" type="slidenum">
              <a:rPr lang="nl-NL" smtClean="0"/>
              <a:pPr/>
              <a:t>17</a:t>
            </a:fld>
            <a:endParaRPr lang="nl-NL"/>
          </a:p>
        </p:txBody>
      </p:sp>
      <p:sp>
        <p:nvSpPr>
          <p:cNvPr id="26" name="Rechthoek 25">
            <a:extLst>
              <a:ext uri="{FF2B5EF4-FFF2-40B4-BE49-F238E27FC236}">
                <a16:creationId xmlns:a16="http://schemas.microsoft.com/office/drawing/2014/main" id="{392EB298-B993-9644-A044-59D350D76E9F}"/>
              </a:ext>
            </a:extLst>
          </p:cNvPr>
          <p:cNvSpPr/>
          <p:nvPr/>
        </p:nvSpPr>
        <p:spPr>
          <a:xfrm>
            <a:off x="5652915" y="4562706"/>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40161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p:txBody>
          <a:bodyPr/>
          <a:lstStyle/>
          <a:p>
            <a:r>
              <a:rPr lang="nl-NL"/>
              <a:t>Storingen</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200" y="1557337"/>
            <a:ext cx="8545286" cy="4327097"/>
          </a:xfrm>
        </p:spPr>
        <p:txBody>
          <a:bodyPr vert="horz" lIns="0" tIns="0" rIns="0" bIns="0" rtlCol="0" anchor="t">
            <a:noAutofit/>
          </a:bodyPr>
          <a:lstStyle/>
          <a:p>
            <a:pPr marL="0" indent="0">
              <a:buNone/>
            </a:pPr>
            <a:r>
              <a:rPr lang="nl-NL"/>
              <a:t>Werkt Magister niet zoals het normaal zou doen? </a:t>
            </a:r>
            <a:br>
              <a:rPr lang="nl-NL"/>
            </a:br>
            <a:r>
              <a:rPr lang="nl-NL"/>
              <a:t>Check dan zelf even op magister.nl de algemene storingenpagina </a:t>
            </a:r>
            <a:br>
              <a:rPr lang="nl-NL"/>
            </a:br>
            <a:r>
              <a:rPr lang="nl-NL"/>
              <a:t>via het menu ‘Leerling/Ouder’. Dan weet je of er aan gewerkt wordt. </a:t>
            </a:r>
            <a:endParaRPr lang="en-US"/>
          </a:p>
          <a:p>
            <a:pPr marL="0" indent="0">
              <a:buNone/>
            </a:pPr>
            <a:r>
              <a:rPr lang="nl-NL">
                <a:solidFill>
                  <a:schemeClr val="accent6"/>
                </a:solidFill>
              </a:rPr>
              <a:t>Moest je nét je opdracht inleveren en er is een storing? </a:t>
            </a:r>
            <a:br>
              <a:rPr lang="nl-NL">
                <a:solidFill>
                  <a:schemeClr val="accent6"/>
                </a:solidFill>
              </a:rPr>
            </a:br>
            <a:r>
              <a:rPr lang="nl-NL">
                <a:solidFill>
                  <a:schemeClr val="accent6"/>
                </a:solidFill>
              </a:rPr>
              <a:t>Laat het je docent dan weten met een screenshot. </a:t>
            </a:r>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p:txBody>
          <a:bodyPr/>
          <a:lstStyle/>
          <a:p>
            <a:fld id="{92EE2E10-9301-6148-B08B-2E928BBC0231}" type="slidenum">
              <a:rPr lang="nl-NL" smtClean="0"/>
              <a:pPr/>
              <a:t>18</a:t>
            </a:fld>
            <a:endParaRPr lang="nl-NL"/>
          </a:p>
        </p:txBody>
      </p:sp>
      <p:grpSp>
        <p:nvGrpSpPr>
          <p:cNvPr id="7" name="Groep 6">
            <a:extLst>
              <a:ext uri="{FF2B5EF4-FFF2-40B4-BE49-F238E27FC236}">
                <a16:creationId xmlns:a16="http://schemas.microsoft.com/office/drawing/2014/main" id="{D1CF708D-CFFE-944F-8BDB-4070FEA2C13B}"/>
              </a:ext>
            </a:extLst>
          </p:cNvPr>
          <p:cNvGrpSpPr/>
          <p:nvPr/>
        </p:nvGrpSpPr>
        <p:grpSpPr>
          <a:xfrm>
            <a:off x="1680018" y="3400584"/>
            <a:ext cx="8831964" cy="2483850"/>
            <a:chOff x="5791201" y="1449996"/>
            <a:chExt cx="6079958" cy="1709892"/>
          </a:xfrm>
        </p:grpSpPr>
        <p:pic>
          <p:nvPicPr>
            <p:cNvPr id="4" name="Afbeelding 3">
              <a:extLst>
                <a:ext uri="{FF2B5EF4-FFF2-40B4-BE49-F238E27FC236}">
                  <a16:creationId xmlns:a16="http://schemas.microsoft.com/office/drawing/2014/main" id="{E05D7F03-01BC-9A44-B500-FE293EAA17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91201" y="1449996"/>
              <a:ext cx="6079958" cy="1709892"/>
            </a:xfrm>
            <a:prstGeom prst="rect">
              <a:avLst/>
            </a:prstGeom>
          </p:spPr>
        </p:pic>
        <p:pic>
          <p:nvPicPr>
            <p:cNvPr id="8" name="Afbeelding 7">
              <a:extLst>
                <a:ext uri="{FF2B5EF4-FFF2-40B4-BE49-F238E27FC236}">
                  <a16:creationId xmlns:a16="http://schemas.microsoft.com/office/drawing/2014/main" id="{518C7133-8A8F-4D12-A411-4958C14855E8}"/>
                </a:ext>
              </a:extLst>
            </p:cNvPr>
            <p:cNvPicPr>
              <a:picLocks noChangeAspect="1"/>
            </p:cNvPicPr>
            <p:nvPr/>
          </p:nvPicPr>
          <p:blipFill>
            <a:blip r:embed="rId3"/>
            <a:stretch>
              <a:fillRect/>
            </a:stretch>
          </p:blipFill>
          <p:spPr>
            <a:xfrm>
              <a:off x="6280047" y="2035522"/>
              <a:ext cx="5040651" cy="1124365"/>
            </a:xfrm>
            <a:prstGeom prst="rect">
              <a:avLst/>
            </a:prstGeom>
            <a:ln>
              <a:noFill/>
            </a:ln>
          </p:spPr>
        </p:pic>
      </p:grpSp>
    </p:spTree>
    <p:extLst>
      <p:ext uri="{BB962C8B-B14F-4D97-AF65-F5344CB8AC3E}">
        <p14:creationId xmlns:p14="http://schemas.microsoft.com/office/powerpoint/2010/main" val="238326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7">
            <a:extLst>
              <a:ext uri="{FF2B5EF4-FFF2-40B4-BE49-F238E27FC236}">
                <a16:creationId xmlns:a16="http://schemas.microsoft.com/office/drawing/2014/main" id="{38E0C4FF-CF86-B54B-B29E-0DE784BBDD2C}"/>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6242050" y="1557337"/>
            <a:ext cx="5111750" cy="4326809"/>
          </a:xfrm>
        </p:spPr>
      </p:pic>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a:xfrm>
            <a:off x="838200" y="333385"/>
            <a:ext cx="10515600" cy="640181"/>
          </a:xfrm>
        </p:spPr>
        <p:txBody>
          <a:bodyPr/>
          <a:lstStyle/>
          <a:p>
            <a:r>
              <a:rPr lang="nl-NL"/>
              <a:t>Veilig gebruik</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200" y="1557349"/>
            <a:ext cx="5105400" cy="4327086"/>
          </a:xfrm>
        </p:spPr>
        <p:txBody>
          <a:bodyPr vert="horz" lIns="0" tIns="0" rIns="0" bIns="0" rtlCol="0" anchor="t">
            <a:noAutofit/>
          </a:bodyPr>
          <a:lstStyle/>
          <a:p>
            <a:pPr marL="0" indent="0">
              <a:buNone/>
            </a:pPr>
            <a:r>
              <a:rPr lang="nl-NL" b="1">
                <a:solidFill>
                  <a:srgbClr val="FF8405"/>
                </a:solidFill>
                <a:latin typeface="Calibri Light"/>
                <a:cs typeface="Calibri Light"/>
              </a:rPr>
              <a:t>Deel</a:t>
            </a:r>
            <a:r>
              <a:rPr lang="nl-NL">
                <a:latin typeface="Calibri Light"/>
                <a:cs typeface="Calibri Light"/>
              </a:rPr>
              <a:t> je inloggegevens </a:t>
            </a:r>
            <a:r>
              <a:rPr lang="nl-NL" b="1">
                <a:solidFill>
                  <a:srgbClr val="FF8405"/>
                </a:solidFill>
                <a:latin typeface="Calibri Light"/>
                <a:cs typeface="Calibri Light"/>
              </a:rPr>
              <a:t>niet</a:t>
            </a:r>
            <a:r>
              <a:rPr lang="nl-NL">
                <a:latin typeface="Calibri Light"/>
                <a:cs typeface="Calibri Light"/>
              </a:rPr>
              <a:t> met anderen, ook niet om je pauzemoment, uitval van lessen of laatste uur in te laten zien door vrienden/familie in een andere klas. </a:t>
            </a:r>
            <a:endParaRPr lang="nl-NL"/>
          </a:p>
          <a:p>
            <a:pPr marL="359410" indent="-359410"/>
            <a:endParaRPr lang="nl-NL"/>
          </a:p>
          <a:p>
            <a:pPr marL="0" indent="0">
              <a:buNone/>
            </a:pPr>
            <a:r>
              <a:rPr lang="nl-NL">
                <a:latin typeface="Calibri Light"/>
                <a:cs typeface="Calibri Light"/>
              </a:rPr>
              <a:t>Gebruik de agendadeelfunctie (</a:t>
            </a:r>
            <a:r>
              <a:rPr lang="nl-NL" err="1">
                <a:latin typeface="Calibri Light"/>
                <a:cs typeface="Calibri Light"/>
              </a:rPr>
              <a:t>cloudagenda</a:t>
            </a:r>
            <a:r>
              <a:rPr lang="nl-NL">
                <a:latin typeface="Calibri Light"/>
                <a:cs typeface="Calibri Light"/>
              </a:rPr>
              <a:t>) om je agenda met familie en vrienden te delen. Dan kunnen ze veilig een beperkte versie van jouw Magister agenda zien in hun eigen agenda. </a:t>
            </a:r>
            <a:endParaRPr lang="nl-NL"/>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19</a:t>
            </a:fld>
            <a:endParaRPr lang="nl-NL"/>
          </a:p>
        </p:txBody>
      </p:sp>
    </p:spTree>
    <p:extLst>
      <p:ext uri="{BB962C8B-B14F-4D97-AF65-F5344CB8AC3E}">
        <p14:creationId xmlns:p14="http://schemas.microsoft.com/office/powerpoint/2010/main" val="312382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ep 25">
            <a:extLst>
              <a:ext uri="{FF2B5EF4-FFF2-40B4-BE49-F238E27FC236}">
                <a16:creationId xmlns:a16="http://schemas.microsoft.com/office/drawing/2014/main" id="{B448A581-A8A3-2145-9C88-F202DE2229B3}"/>
              </a:ext>
            </a:extLst>
          </p:cNvPr>
          <p:cNvGrpSpPr/>
          <p:nvPr/>
        </p:nvGrpSpPr>
        <p:grpSpPr>
          <a:xfrm>
            <a:off x="4446263" y="1715632"/>
            <a:ext cx="5243480" cy="2989704"/>
            <a:chOff x="5817756" y="3780807"/>
            <a:chExt cx="4349278" cy="2479852"/>
          </a:xfrm>
        </p:grpSpPr>
        <p:pic>
          <p:nvPicPr>
            <p:cNvPr id="8" name="Afbeelding 7">
              <a:extLst>
                <a:ext uri="{FF2B5EF4-FFF2-40B4-BE49-F238E27FC236}">
                  <a16:creationId xmlns:a16="http://schemas.microsoft.com/office/drawing/2014/main" id="{5D2F79E3-3F90-8E44-8649-A7AA41E9A618}"/>
                </a:ext>
              </a:extLst>
            </p:cNvPr>
            <p:cNvPicPr>
              <a:picLocks noChangeAspect="1"/>
            </p:cNvPicPr>
            <p:nvPr/>
          </p:nvPicPr>
          <p:blipFill>
            <a:blip r:embed="rId2"/>
            <a:stretch>
              <a:fillRect/>
            </a:stretch>
          </p:blipFill>
          <p:spPr>
            <a:xfrm>
              <a:off x="6439623" y="4036730"/>
              <a:ext cx="3120839" cy="1750125"/>
            </a:xfrm>
            <a:prstGeom prst="rect">
              <a:avLst/>
            </a:prstGeom>
            <a:ln>
              <a:noFill/>
            </a:ln>
          </p:spPr>
        </p:pic>
        <p:pic>
          <p:nvPicPr>
            <p:cNvPr id="25" name="Afbeelding 24">
              <a:extLst>
                <a:ext uri="{FF2B5EF4-FFF2-40B4-BE49-F238E27FC236}">
                  <a16:creationId xmlns:a16="http://schemas.microsoft.com/office/drawing/2014/main" id="{F5E63AAD-AE06-7D40-A34B-4EF97D2E12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7756" y="3780807"/>
              <a:ext cx="4349278" cy="2479852"/>
            </a:xfrm>
            <a:prstGeom prst="rect">
              <a:avLst/>
            </a:prstGeom>
          </p:spPr>
        </p:pic>
      </p:grpSp>
      <p:sp>
        <p:nvSpPr>
          <p:cNvPr id="4" name="Titel 3">
            <a:extLst>
              <a:ext uri="{FF2B5EF4-FFF2-40B4-BE49-F238E27FC236}">
                <a16:creationId xmlns:a16="http://schemas.microsoft.com/office/drawing/2014/main" id="{4D38C682-0976-8B4E-95E6-6B626CF323C9}"/>
              </a:ext>
            </a:extLst>
          </p:cNvPr>
          <p:cNvSpPr>
            <a:spLocks noGrp="1"/>
          </p:cNvSpPr>
          <p:nvPr>
            <p:ph type="title"/>
          </p:nvPr>
        </p:nvSpPr>
        <p:spPr>
          <a:xfrm>
            <a:off x="838200" y="333385"/>
            <a:ext cx="10515600" cy="640181"/>
          </a:xfrm>
        </p:spPr>
        <p:txBody>
          <a:bodyPr/>
          <a:lstStyle/>
          <a:p>
            <a:r>
              <a:rPr lang="nl-NL"/>
              <a:t>Voor alle schoolzaken kun je een app of een website gebruiken:</a:t>
            </a:r>
          </a:p>
        </p:txBody>
      </p:sp>
      <p:sp>
        <p:nvSpPr>
          <p:cNvPr id="6" name="Tijdelijke aanduiding voor inhoud 5">
            <a:extLst>
              <a:ext uri="{FF2B5EF4-FFF2-40B4-BE49-F238E27FC236}">
                <a16:creationId xmlns:a16="http://schemas.microsoft.com/office/drawing/2014/main" id="{5D9CE04A-4B82-E74B-A8A8-3CD0116C1BB9}"/>
              </a:ext>
            </a:extLst>
          </p:cNvPr>
          <p:cNvSpPr>
            <a:spLocks noGrp="1"/>
          </p:cNvSpPr>
          <p:nvPr>
            <p:ph idx="1"/>
          </p:nvPr>
        </p:nvSpPr>
        <p:spPr>
          <a:xfrm>
            <a:off x="1002939" y="3279615"/>
            <a:ext cx="2286297" cy="1037947"/>
          </a:xfrm>
        </p:spPr>
        <p:txBody>
          <a:bodyPr/>
          <a:lstStyle/>
          <a:p>
            <a:pPr marL="0" indent="0">
              <a:buNone/>
            </a:pPr>
            <a:r>
              <a:rPr lang="nl-NL"/>
              <a:t>De Magister app </a:t>
            </a:r>
            <a:br>
              <a:rPr lang="nl-NL"/>
            </a:br>
            <a:r>
              <a:rPr lang="nl-NL"/>
              <a:t>Leerling of Ouder</a:t>
            </a:r>
            <a:br>
              <a:rPr lang="nl-NL"/>
            </a:br>
            <a:r>
              <a:rPr lang="nl-NL"/>
              <a:t>op je mobiel of tablet.</a:t>
            </a:r>
          </a:p>
          <a:p>
            <a:pPr marL="0" indent="0">
              <a:buNone/>
            </a:pPr>
            <a:endParaRPr lang="nl-NL"/>
          </a:p>
        </p:txBody>
      </p:sp>
      <p:sp>
        <p:nvSpPr>
          <p:cNvPr id="2" name="Tijdelijke aanduiding voor voettekst 1">
            <a:extLst>
              <a:ext uri="{FF2B5EF4-FFF2-40B4-BE49-F238E27FC236}">
                <a16:creationId xmlns:a16="http://schemas.microsoft.com/office/drawing/2014/main" id="{BF49BC13-1FD3-F34A-819C-AB4130C97BDD}"/>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2B93D558-BB14-7941-837B-209D95D243B0}"/>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2</a:t>
            </a:fld>
            <a:endParaRPr lang="nl-NL"/>
          </a:p>
        </p:txBody>
      </p:sp>
      <p:sp>
        <p:nvSpPr>
          <p:cNvPr id="7" name="Tijdelijke aanduiding voor inhoud 6">
            <a:extLst>
              <a:ext uri="{FF2B5EF4-FFF2-40B4-BE49-F238E27FC236}">
                <a16:creationId xmlns:a16="http://schemas.microsoft.com/office/drawing/2014/main" id="{3A9E4B12-F691-4640-9286-83FAE538BCBF}"/>
              </a:ext>
            </a:extLst>
          </p:cNvPr>
          <p:cNvSpPr>
            <a:spLocks noGrp="1"/>
          </p:cNvSpPr>
          <p:nvPr>
            <p:ph idx="13"/>
          </p:nvPr>
        </p:nvSpPr>
        <p:spPr>
          <a:xfrm>
            <a:off x="9510496" y="2729094"/>
            <a:ext cx="2227407" cy="587702"/>
          </a:xfrm>
        </p:spPr>
        <p:txBody>
          <a:bodyPr/>
          <a:lstStyle/>
          <a:p>
            <a:pPr marL="0" indent="0">
              <a:buNone/>
            </a:pPr>
            <a:r>
              <a:rPr lang="nl-NL"/>
              <a:t>Magister Web </a:t>
            </a:r>
            <a:br>
              <a:rPr lang="nl-NL"/>
            </a:br>
            <a:r>
              <a:rPr lang="nl-NL"/>
              <a:t>op je PC, laptop of tablet.</a:t>
            </a:r>
          </a:p>
        </p:txBody>
      </p:sp>
      <p:pic>
        <p:nvPicPr>
          <p:cNvPr id="15" name="Afbeelding 14">
            <a:extLst>
              <a:ext uri="{FF2B5EF4-FFF2-40B4-BE49-F238E27FC236}">
                <a16:creationId xmlns:a16="http://schemas.microsoft.com/office/drawing/2014/main" id="{C696554B-86BA-3647-A3B3-F59A330B35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2797" y="2283397"/>
            <a:ext cx="1823448" cy="3429000"/>
          </a:xfrm>
          <a:prstGeom prst="rect">
            <a:avLst/>
          </a:prstGeom>
        </p:spPr>
      </p:pic>
      <p:sp>
        <p:nvSpPr>
          <p:cNvPr id="5" name="Ovaal 4">
            <a:extLst>
              <a:ext uri="{FF2B5EF4-FFF2-40B4-BE49-F238E27FC236}">
                <a16:creationId xmlns:a16="http://schemas.microsoft.com/office/drawing/2014/main" id="{0CC10986-79E8-F84A-BC6C-53BD1093FD0B}"/>
              </a:ext>
            </a:extLst>
          </p:cNvPr>
          <p:cNvSpPr/>
          <p:nvPr/>
        </p:nvSpPr>
        <p:spPr>
          <a:xfrm>
            <a:off x="4379050" y="3658206"/>
            <a:ext cx="662452" cy="659356"/>
          </a:xfrm>
          <a:prstGeom prst="ellipse">
            <a:avLst/>
          </a:prstGeom>
          <a:noFill/>
          <a:ln w="111125">
            <a:solidFill>
              <a:schemeClr val="bg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9863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2818EF44-467B-F44C-9580-CF0EF73FA6B7}"/>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ijdelijke aanduiding voor tekst 2">
            <a:extLst>
              <a:ext uri="{FF2B5EF4-FFF2-40B4-BE49-F238E27FC236}">
                <a16:creationId xmlns:a16="http://schemas.microsoft.com/office/drawing/2014/main" id="{EDF30C78-9400-4361-A829-8E49614E259C}"/>
              </a:ext>
            </a:extLst>
          </p:cNvPr>
          <p:cNvSpPr>
            <a:spLocks noGrp="1"/>
          </p:cNvSpPr>
          <p:nvPr>
            <p:ph type="body" sz="quarter" idx="14"/>
          </p:nvPr>
        </p:nvSpPr>
        <p:spPr>
          <a:xfrm>
            <a:off x="0" y="3429000"/>
            <a:ext cx="4648200" cy="2462213"/>
          </a:xfrm>
        </p:spPr>
        <p:txBody>
          <a:bodyPr/>
          <a:lstStyle/>
          <a:p>
            <a:r>
              <a:rPr lang="nl-NL"/>
              <a:t>Magister Web</a:t>
            </a:r>
          </a:p>
        </p:txBody>
      </p:sp>
      <p:sp>
        <p:nvSpPr>
          <p:cNvPr id="4" name="Tijdelijke aanduiding voor voettekst 3">
            <a:extLst>
              <a:ext uri="{FF2B5EF4-FFF2-40B4-BE49-F238E27FC236}">
                <a16:creationId xmlns:a16="http://schemas.microsoft.com/office/drawing/2014/main" id="{C8428AD6-E254-4BAF-B557-93FB75C4D8CB}"/>
              </a:ext>
            </a:extLst>
          </p:cNvPr>
          <p:cNvSpPr>
            <a:spLocks noGrp="1"/>
          </p:cNvSpPr>
          <p:nvPr>
            <p:ph type="ftr" sz="quarter" idx="16"/>
          </p:nvPr>
        </p:nvSpPr>
        <p:spPr>
          <a:xfrm>
            <a:off x="838200" y="6554480"/>
            <a:ext cx="4822825" cy="118227"/>
          </a:xfrm>
        </p:spPr>
        <p:txBody>
          <a:bodyPr/>
          <a:lstStyle/>
          <a:p>
            <a:r>
              <a:rPr lang="nl-NL" dirty="0"/>
              <a:t>Maak kennis met Magister – mei 2022</a:t>
            </a:r>
          </a:p>
        </p:txBody>
      </p:sp>
      <p:sp>
        <p:nvSpPr>
          <p:cNvPr id="5" name="Tijdelijke aanduiding voor dianummer 4">
            <a:extLst>
              <a:ext uri="{FF2B5EF4-FFF2-40B4-BE49-F238E27FC236}">
                <a16:creationId xmlns:a16="http://schemas.microsoft.com/office/drawing/2014/main" id="{E3E453D1-3C02-49C2-A85A-886D2DA02454}"/>
              </a:ext>
            </a:extLst>
          </p:cNvPr>
          <p:cNvSpPr>
            <a:spLocks noGrp="1"/>
          </p:cNvSpPr>
          <p:nvPr>
            <p:ph type="sldNum" sz="quarter" idx="17"/>
          </p:nvPr>
        </p:nvSpPr>
        <p:spPr>
          <a:xfrm>
            <a:off x="499390" y="6554480"/>
            <a:ext cx="219572" cy="118227"/>
          </a:xfrm>
        </p:spPr>
        <p:txBody>
          <a:bodyPr/>
          <a:lstStyle/>
          <a:p>
            <a:fld id="{92EE2E10-9301-6148-B08B-2E928BBC0231}" type="slidenum">
              <a:rPr lang="nl-NL" smtClean="0"/>
              <a:pPr/>
              <a:t>20</a:t>
            </a:fld>
            <a:endParaRPr lang="nl-NL"/>
          </a:p>
        </p:txBody>
      </p:sp>
    </p:spTree>
    <p:extLst>
      <p:ext uri="{BB962C8B-B14F-4D97-AF65-F5344CB8AC3E}">
        <p14:creationId xmlns:p14="http://schemas.microsoft.com/office/powerpoint/2010/main" val="2144591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F4D57BDB-46A2-AA4B-B044-40A0899E85BF}"/>
              </a:ext>
            </a:extLst>
          </p:cNvPr>
          <p:cNvGrpSpPr/>
          <p:nvPr/>
        </p:nvGrpSpPr>
        <p:grpSpPr>
          <a:xfrm>
            <a:off x="5573486" y="2588642"/>
            <a:ext cx="5780314" cy="3295792"/>
            <a:chOff x="5573486" y="2588642"/>
            <a:chExt cx="5780314" cy="3295792"/>
          </a:xfrm>
        </p:grpSpPr>
        <p:pic>
          <p:nvPicPr>
            <p:cNvPr id="10" name="Afbeelding 9">
              <a:extLst>
                <a:ext uri="{FF2B5EF4-FFF2-40B4-BE49-F238E27FC236}">
                  <a16:creationId xmlns:a16="http://schemas.microsoft.com/office/drawing/2014/main" id="{AB890955-22A0-314E-9047-53CB9A0BF0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73486" y="2588642"/>
              <a:ext cx="5780314" cy="3295792"/>
            </a:xfrm>
            <a:prstGeom prst="rect">
              <a:avLst/>
            </a:prstGeom>
          </p:spPr>
        </p:pic>
        <p:pic>
          <p:nvPicPr>
            <p:cNvPr id="2" name="Afbeelding 1">
              <a:extLst>
                <a:ext uri="{FF2B5EF4-FFF2-40B4-BE49-F238E27FC236}">
                  <a16:creationId xmlns:a16="http://schemas.microsoft.com/office/drawing/2014/main" id="{85994B3F-A59C-4EB1-8C0F-52F610B351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36936" y="2938594"/>
              <a:ext cx="4099419" cy="2305923"/>
            </a:xfrm>
            <a:prstGeom prst="rect">
              <a:avLst/>
            </a:prstGeom>
            <a:ln>
              <a:noFill/>
            </a:ln>
          </p:spPr>
        </p:pic>
      </p:grpSp>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p:txBody>
          <a:bodyPr/>
          <a:lstStyle/>
          <a:p>
            <a:r>
              <a:rPr lang="nl-NL"/>
              <a:t>Dit is je startscherm via </a:t>
            </a:r>
            <a:r>
              <a:rPr lang="nl-NL">
                <a:solidFill>
                  <a:schemeClr val="accent6"/>
                </a:solidFill>
              </a:rPr>
              <a:t>Magister Web</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200" y="1557337"/>
            <a:ext cx="3775910" cy="4327097"/>
          </a:xfrm>
        </p:spPr>
        <p:txBody>
          <a:bodyPr/>
          <a:lstStyle/>
          <a:p>
            <a:pPr marL="0" indent="0">
              <a:buNone/>
            </a:pPr>
            <a:r>
              <a:rPr lang="nl-NL"/>
              <a:t>Je ontvangt je inloggegevens (e-mail of </a:t>
            </a:r>
            <a:r>
              <a:rPr lang="nl-NL" err="1"/>
              <a:t>leerlingnummer</a:t>
            </a:r>
            <a:r>
              <a:rPr lang="nl-NL"/>
              <a:t>) en wachtwoord van de Magister beheerder op je school. </a:t>
            </a:r>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p:txBody>
          <a:bodyPr/>
          <a:lstStyle/>
          <a:p>
            <a:fld id="{92EE2E10-9301-6148-B08B-2E928BBC0231}" type="slidenum">
              <a:rPr lang="nl-NL" smtClean="0"/>
              <a:pPr/>
              <a:t>21</a:t>
            </a:fld>
            <a:endParaRPr lang="nl-NL"/>
          </a:p>
        </p:txBody>
      </p:sp>
    </p:spTree>
    <p:extLst>
      <p:ext uri="{BB962C8B-B14F-4D97-AF65-F5344CB8AC3E}">
        <p14:creationId xmlns:p14="http://schemas.microsoft.com/office/powerpoint/2010/main" val="31152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application, Word&#10;&#10;Description automatically generated">
            <a:extLst>
              <a:ext uri="{FF2B5EF4-FFF2-40B4-BE49-F238E27FC236}">
                <a16:creationId xmlns:a16="http://schemas.microsoft.com/office/drawing/2014/main" id="{2DB9D0A0-DB88-4A5E-AFF2-DF6BDE1872E8}"/>
              </a:ext>
            </a:extLst>
          </p:cNvPr>
          <p:cNvPicPr>
            <a:picLocks noGrp="1" noChangeAspect="1"/>
          </p:cNvPicPr>
          <p:nvPr>
            <p:ph type="pic" sz="quarter" idx="14"/>
          </p:nvPr>
        </p:nvPicPr>
        <p:blipFill>
          <a:blip r:embed="rId2"/>
          <a:srcRect l="4275" r="4275"/>
          <a:stretch>
            <a:fillRect/>
          </a:stretch>
        </p:blipFill>
        <p:spPr>
          <a:xfrm>
            <a:off x="838200" y="1906655"/>
            <a:ext cx="10515600" cy="4326809"/>
          </a:xfrm>
        </p:spPr>
      </p:pic>
      <p:sp>
        <p:nvSpPr>
          <p:cNvPr id="3" name="Title 2">
            <a:extLst>
              <a:ext uri="{FF2B5EF4-FFF2-40B4-BE49-F238E27FC236}">
                <a16:creationId xmlns:a16="http://schemas.microsoft.com/office/drawing/2014/main" id="{C83892DF-9478-4284-B383-0DB0B911504F}"/>
              </a:ext>
            </a:extLst>
          </p:cNvPr>
          <p:cNvSpPr>
            <a:spLocks noGrp="1"/>
          </p:cNvSpPr>
          <p:nvPr>
            <p:ph type="title"/>
          </p:nvPr>
        </p:nvSpPr>
        <p:spPr/>
        <p:txBody>
          <a:bodyPr/>
          <a:lstStyle/>
          <a:p>
            <a:r>
              <a:rPr lang="en-US" err="1"/>
              <a:t>CloudAgenda</a:t>
            </a:r>
            <a:r>
              <a:rPr lang="en-US"/>
              <a:t> 1 zo </a:t>
            </a:r>
            <a:r>
              <a:rPr lang="en-US" err="1"/>
              <a:t>stel</a:t>
            </a:r>
            <a:r>
              <a:rPr lang="en-US"/>
              <a:t> je het in</a:t>
            </a:r>
            <a:endParaRPr lang="en-NL"/>
          </a:p>
        </p:txBody>
      </p:sp>
      <p:sp>
        <p:nvSpPr>
          <p:cNvPr id="4" name="Footer Placeholder 3">
            <a:extLst>
              <a:ext uri="{FF2B5EF4-FFF2-40B4-BE49-F238E27FC236}">
                <a16:creationId xmlns:a16="http://schemas.microsoft.com/office/drawing/2014/main" id="{150AD950-DD53-4AF1-B2F6-2A8B37353930}"/>
              </a:ext>
            </a:extLst>
          </p:cNvPr>
          <p:cNvSpPr>
            <a:spLocks noGrp="1"/>
          </p:cNvSpPr>
          <p:nvPr>
            <p:ph type="ftr" sz="quarter" idx="11"/>
          </p:nvPr>
        </p:nvSpPr>
        <p:spPr/>
        <p:txBody>
          <a:bodyPr/>
          <a:lstStyle/>
          <a:p>
            <a:r>
              <a:rPr lang="nl-NL" dirty="0"/>
              <a:t>Maak kennis met Magister – mei 2022</a:t>
            </a:r>
          </a:p>
        </p:txBody>
      </p:sp>
      <p:sp>
        <p:nvSpPr>
          <p:cNvPr id="5" name="Slide Number Placeholder 4">
            <a:extLst>
              <a:ext uri="{FF2B5EF4-FFF2-40B4-BE49-F238E27FC236}">
                <a16:creationId xmlns:a16="http://schemas.microsoft.com/office/drawing/2014/main" id="{AA7F5685-6758-4398-A41A-6E67D492A226}"/>
              </a:ext>
            </a:extLst>
          </p:cNvPr>
          <p:cNvSpPr>
            <a:spLocks noGrp="1"/>
          </p:cNvSpPr>
          <p:nvPr>
            <p:ph type="sldNum" sz="quarter" idx="12"/>
          </p:nvPr>
        </p:nvSpPr>
        <p:spPr/>
        <p:txBody>
          <a:bodyPr/>
          <a:lstStyle/>
          <a:p>
            <a:fld id="{92EE2E10-9301-6148-B08B-2E928BBC0231}" type="slidenum">
              <a:rPr lang="nl-NL" smtClean="0"/>
              <a:t>22</a:t>
            </a:fld>
            <a:endParaRPr lang="nl-NL"/>
          </a:p>
        </p:txBody>
      </p:sp>
      <p:sp>
        <p:nvSpPr>
          <p:cNvPr id="6" name="Tekstvak 5">
            <a:extLst>
              <a:ext uri="{FF2B5EF4-FFF2-40B4-BE49-F238E27FC236}">
                <a16:creationId xmlns:a16="http://schemas.microsoft.com/office/drawing/2014/main" id="{8FD3B847-65F3-4DC9-A514-0BC4DB7641A4}"/>
              </a:ext>
            </a:extLst>
          </p:cNvPr>
          <p:cNvSpPr txBox="1"/>
          <p:nvPr/>
        </p:nvSpPr>
        <p:spPr>
          <a:xfrm>
            <a:off x="718962" y="1303728"/>
            <a:ext cx="10254465" cy="461665"/>
          </a:xfrm>
          <a:prstGeom prst="rect">
            <a:avLst/>
          </a:prstGeom>
          <a:noFill/>
        </p:spPr>
        <p:txBody>
          <a:bodyPr wrap="square" rtlCol="0">
            <a:spAutoFit/>
          </a:bodyPr>
          <a:lstStyle/>
          <a:p>
            <a:pPr algn="l"/>
            <a:r>
              <a:rPr lang="nl-NL" sz="2400" b="0" i="0" dirty="0">
                <a:solidFill>
                  <a:schemeClr val="accent2"/>
                </a:solidFill>
                <a:latin typeface="Calibri Light" panose="020F0302020204030204" pitchFamily="34" charset="0"/>
                <a:cs typeface="Calibri Light" panose="020F0302020204030204" pitchFamily="34" charset="0"/>
              </a:rPr>
              <a:t>Leerling: je agenda delen met vrienden binnen en buiten school</a:t>
            </a:r>
          </a:p>
        </p:txBody>
      </p:sp>
    </p:spTree>
    <p:extLst>
      <p:ext uri="{BB962C8B-B14F-4D97-AF65-F5344CB8AC3E}">
        <p14:creationId xmlns:p14="http://schemas.microsoft.com/office/powerpoint/2010/main" val="717373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calendar&#10;&#10;Description automatically generated">
            <a:extLst>
              <a:ext uri="{FF2B5EF4-FFF2-40B4-BE49-F238E27FC236}">
                <a16:creationId xmlns:a16="http://schemas.microsoft.com/office/drawing/2014/main" id="{827FAA0C-2607-449F-8E0F-B31C041527F5}"/>
              </a:ext>
            </a:extLst>
          </p:cNvPr>
          <p:cNvPicPr>
            <a:picLocks noGrp="1" noChangeAspect="1"/>
          </p:cNvPicPr>
          <p:nvPr>
            <p:ph type="pic" sz="quarter" idx="14"/>
          </p:nvPr>
        </p:nvPicPr>
        <p:blipFill>
          <a:blip r:embed="rId2"/>
          <a:srcRect l="4112" r="4112"/>
          <a:stretch>
            <a:fillRect/>
          </a:stretch>
        </p:blipFill>
        <p:spPr/>
      </p:pic>
      <p:sp>
        <p:nvSpPr>
          <p:cNvPr id="3" name="Title 2">
            <a:extLst>
              <a:ext uri="{FF2B5EF4-FFF2-40B4-BE49-F238E27FC236}">
                <a16:creationId xmlns:a16="http://schemas.microsoft.com/office/drawing/2014/main" id="{40141F21-350A-4979-9E9D-0BD1238D29AE}"/>
              </a:ext>
            </a:extLst>
          </p:cNvPr>
          <p:cNvSpPr>
            <a:spLocks noGrp="1"/>
          </p:cNvSpPr>
          <p:nvPr>
            <p:ph type="title"/>
          </p:nvPr>
        </p:nvSpPr>
        <p:spPr/>
        <p:txBody>
          <a:bodyPr/>
          <a:lstStyle/>
          <a:p>
            <a:r>
              <a:rPr lang="en-US" err="1"/>
              <a:t>CloudAgenda</a:t>
            </a:r>
            <a:r>
              <a:rPr lang="en-US"/>
              <a:t> 2 (zo </a:t>
            </a:r>
            <a:r>
              <a:rPr lang="en-US" err="1"/>
              <a:t>ziet</a:t>
            </a:r>
            <a:r>
              <a:rPr lang="en-US"/>
              <a:t> het </a:t>
            </a:r>
            <a:r>
              <a:rPr lang="en-US" err="1"/>
              <a:t>eruit</a:t>
            </a:r>
            <a:r>
              <a:rPr lang="en-US"/>
              <a:t> via Android)</a:t>
            </a:r>
            <a:endParaRPr lang="en-NL"/>
          </a:p>
        </p:txBody>
      </p:sp>
      <p:sp>
        <p:nvSpPr>
          <p:cNvPr id="4" name="Footer Placeholder 3">
            <a:extLst>
              <a:ext uri="{FF2B5EF4-FFF2-40B4-BE49-F238E27FC236}">
                <a16:creationId xmlns:a16="http://schemas.microsoft.com/office/drawing/2014/main" id="{F46761BD-26B8-425E-939A-82F6AC7DAA8A}"/>
              </a:ext>
            </a:extLst>
          </p:cNvPr>
          <p:cNvSpPr>
            <a:spLocks noGrp="1"/>
          </p:cNvSpPr>
          <p:nvPr>
            <p:ph type="ftr" sz="quarter" idx="11"/>
          </p:nvPr>
        </p:nvSpPr>
        <p:spPr/>
        <p:txBody>
          <a:bodyPr/>
          <a:lstStyle/>
          <a:p>
            <a:r>
              <a:rPr lang="nl-NL" dirty="0"/>
              <a:t>Maak kennis met Magister – mei 2022</a:t>
            </a:r>
          </a:p>
        </p:txBody>
      </p:sp>
      <p:sp>
        <p:nvSpPr>
          <p:cNvPr id="5" name="Slide Number Placeholder 4">
            <a:extLst>
              <a:ext uri="{FF2B5EF4-FFF2-40B4-BE49-F238E27FC236}">
                <a16:creationId xmlns:a16="http://schemas.microsoft.com/office/drawing/2014/main" id="{87713BD9-2FC0-441C-AAF9-D373F6128149}"/>
              </a:ext>
            </a:extLst>
          </p:cNvPr>
          <p:cNvSpPr>
            <a:spLocks noGrp="1"/>
          </p:cNvSpPr>
          <p:nvPr>
            <p:ph type="sldNum" sz="quarter" idx="12"/>
          </p:nvPr>
        </p:nvSpPr>
        <p:spPr/>
        <p:txBody>
          <a:bodyPr/>
          <a:lstStyle/>
          <a:p>
            <a:fld id="{92EE2E10-9301-6148-B08B-2E928BBC0231}" type="slidenum">
              <a:rPr lang="nl-NL" smtClean="0"/>
              <a:t>23</a:t>
            </a:fld>
            <a:endParaRPr lang="nl-NL"/>
          </a:p>
        </p:txBody>
      </p:sp>
    </p:spTree>
    <p:extLst>
      <p:ext uri="{BB962C8B-B14F-4D97-AF65-F5344CB8AC3E}">
        <p14:creationId xmlns:p14="http://schemas.microsoft.com/office/powerpoint/2010/main" val="366686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6C91B-1640-2541-A839-4D9517655691}"/>
              </a:ext>
            </a:extLst>
          </p:cNvPr>
          <p:cNvSpPr>
            <a:spLocks noGrp="1"/>
          </p:cNvSpPr>
          <p:nvPr>
            <p:ph type="title"/>
          </p:nvPr>
        </p:nvSpPr>
        <p:spPr/>
        <p:txBody>
          <a:bodyPr/>
          <a:lstStyle/>
          <a:p>
            <a:r>
              <a:rPr lang="nl-NL"/>
              <a:t>1</a:t>
            </a:r>
            <a:r>
              <a:rPr lang="nl-NL" baseline="30000"/>
              <a:t>e</a:t>
            </a:r>
            <a:r>
              <a:rPr lang="nl-NL"/>
              <a:t> keer inloggen in de app Magister Leerling doe je zo:</a:t>
            </a:r>
          </a:p>
        </p:txBody>
      </p:sp>
      <p:sp>
        <p:nvSpPr>
          <p:cNvPr id="3" name="Tijdelijke aanduiding voor inhoud 2">
            <a:extLst>
              <a:ext uri="{FF2B5EF4-FFF2-40B4-BE49-F238E27FC236}">
                <a16:creationId xmlns:a16="http://schemas.microsoft.com/office/drawing/2014/main" id="{A2956C97-407F-2A48-BDFD-82481F456319}"/>
              </a:ext>
            </a:extLst>
          </p:cNvPr>
          <p:cNvSpPr>
            <a:spLocks noGrp="1"/>
          </p:cNvSpPr>
          <p:nvPr>
            <p:ph idx="1"/>
          </p:nvPr>
        </p:nvSpPr>
        <p:spPr>
          <a:xfrm>
            <a:off x="838200" y="1557337"/>
            <a:ext cx="3425982" cy="4327097"/>
          </a:xfrm>
        </p:spPr>
        <p:txBody>
          <a:bodyPr/>
          <a:lstStyle/>
          <a:p>
            <a:pPr marL="0" indent="0">
              <a:buNone/>
            </a:pPr>
            <a:r>
              <a:rPr lang="nl-NL"/>
              <a:t>Je downloadt de app Magister Leerling in de </a:t>
            </a:r>
            <a:br>
              <a:rPr lang="nl-NL"/>
            </a:br>
            <a:r>
              <a:rPr lang="nl-NL"/>
              <a:t>App Store of Google Play.</a:t>
            </a:r>
          </a:p>
          <a:p>
            <a:pPr marL="0" indent="0">
              <a:buNone/>
            </a:pPr>
            <a:endParaRPr lang="nl-NL"/>
          </a:p>
          <a:p>
            <a:pPr marL="0" indent="0">
              <a:buNone/>
            </a:pPr>
            <a:endParaRPr lang="nl-NL"/>
          </a:p>
          <a:p>
            <a:pPr marL="0" indent="0">
              <a:buNone/>
            </a:pPr>
            <a:r>
              <a:rPr lang="nl-NL"/>
              <a:t>Log daarna in met je gebruikersnaam en wachtwoord. </a:t>
            </a:r>
            <a:r>
              <a:rPr lang="nl-NL">
                <a:solidFill>
                  <a:schemeClr val="accent6"/>
                </a:solidFill>
              </a:rPr>
              <a:t>Deze krijg je van je school. </a:t>
            </a:r>
          </a:p>
          <a:p>
            <a:pPr marL="0" indent="0">
              <a:buNone/>
            </a:pPr>
            <a:r>
              <a:rPr lang="nl-NL" i="1">
                <a:solidFill>
                  <a:schemeClr val="tx1"/>
                </a:solidFill>
              </a:rPr>
              <a:t>Je ouders krijgen </a:t>
            </a:r>
            <a:br>
              <a:rPr lang="nl-NL" i="1">
                <a:solidFill>
                  <a:schemeClr val="tx1"/>
                </a:solidFill>
              </a:rPr>
            </a:br>
            <a:r>
              <a:rPr lang="nl-NL" i="1">
                <a:solidFill>
                  <a:schemeClr val="tx1"/>
                </a:solidFill>
              </a:rPr>
              <a:t>eigen inloggegevens.</a:t>
            </a:r>
          </a:p>
          <a:p>
            <a:pPr marL="0" indent="0">
              <a:buNone/>
            </a:pPr>
            <a:endParaRPr lang="nl-NL"/>
          </a:p>
          <a:p>
            <a:pPr marL="0" indent="0">
              <a:buNone/>
            </a:pPr>
            <a:endParaRPr lang="nl-NL"/>
          </a:p>
          <a:p>
            <a:pPr marL="0" indent="0">
              <a:buNone/>
            </a:pPr>
            <a:endParaRPr lang="nl-NL"/>
          </a:p>
          <a:p>
            <a:pPr marL="0" indent="0">
              <a:buNone/>
            </a:pPr>
            <a:endParaRPr lang="nl-NL"/>
          </a:p>
        </p:txBody>
      </p:sp>
      <p:sp>
        <p:nvSpPr>
          <p:cNvPr id="4" name="Tijdelijke aanduiding voor voettekst 3">
            <a:extLst>
              <a:ext uri="{FF2B5EF4-FFF2-40B4-BE49-F238E27FC236}">
                <a16:creationId xmlns:a16="http://schemas.microsoft.com/office/drawing/2014/main" id="{EA9F3B7A-7451-BC46-BC96-C45FB98EE528}"/>
              </a:ext>
            </a:extLst>
          </p:cNvPr>
          <p:cNvSpPr>
            <a:spLocks noGrp="1"/>
          </p:cNvSpPr>
          <p:nvPr>
            <p:ph type="ftr" sz="quarter" idx="11"/>
          </p:nvPr>
        </p:nvSpPr>
        <p:spPr/>
        <p:txBody>
          <a:bodyPr/>
          <a:lstStyle/>
          <a:p>
            <a:r>
              <a:rPr lang="nl-NL" dirty="0"/>
              <a:t>Maak kennis met Magister – mei 2022</a:t>
            </a:r>
          </a:p>
        </p:txBody>
      </p:sp>
      <p:sp>
        <p:nvSpPr>
          <p:cNvPr id="5" name="Tijdelijke aanduiding voor dianummer 4">
            <a:extLst>
              <a:ext uri="{FF2B5EF4-FFF2-40B4-BE49-F238E27FC236}">
                <a16:creationId xmlns:a16="http://schemas.microsoft.com/office/drawing/2014/main" id="{51C05A69-A3A3-2B47-9E05-BBB2BC6BB5EC}"/>
              </a:ext>
            </a:extLst>
          </p:cNvPr>
          <p:cNvSpPr>
            <a:spLocks noGrp="1"/>
          </p:cNvSpPr>
          <p:nvPr>
            <p:ph type="sldNum" sz="quarter" idx="12"/>
          </p:nvPr>
        </p:nvSpPr>
        <p:spPr/>
        <p:txBody>
          <a:bodyPr/>
          <a:lstStyle/>
          <a:p>
            <a:fld id="{92EE2E10-9301-6148-B08B-2E928BBC0231}" type="slidenum">
              <a:rPr lang="nl-NL" smtClean="0"/>
              <a:pPr/>
              <a:t>3</a:t>
            </a:fld>
            <a:endParaRPr lang="nl-NL"/>
          </a:p>
        </p:txBody>
      </p:sp>
      <p:grpSp>
        <p:nvGrpSpPr>
          <p:cNvPr id="7" name="Groep 6">
            <a:extLst>
              <a:ext uri="{FF2B5EF4-FFF2-40B4-BE49-F238E27FC236}">
                <a16:creationId xmlns:a16="http://schemas.microsoft.com/office/drawing/2014/main" id="{6AA479AA-AF70-0446-A213-1A2415984D96}"/>
              </a:ext>
            </a:extLst>
          </p:cNvPr>
          <p:cNvGrpSpPr/>
          <p:nvPr/>
        </p:nvGrpSpPr>
        <p:grpSpPr>
          <a:xfrm>
            <a:off x="838200" y="2677995"/>
            <a:ext cx="873228" cy="285702"/>
            <a:chOff x="1636932" y="1835679"/>
            <a:chExt cx="2275367" cy="744450"/>
          </a:xfrm>
        </p:grpSpPr>
        <p:sp>
          <p:nvSpPr>
            <p:cNvPr id="8" name="Afgeronde rechthoek 13">
              <a:extLst>
                <a:ext uri="{FF2B5EF4-FFF2-40B4-BE49-F238E27FC236}">
                  <a16:creationId xmlns:a16="http://schemas.microsoft.com/office/drawing/2014/main" id="{119BDA62-435D-3F4D-A3C4-1FB3AB8F929C}"/>
                </a:ext>
              </a:extLst>
            </p:cNvPr>
            <p:cNvSpPr/>
            <p:nvPr/>
          </p:nvSpPr>
          <p:spPr>
            <a:xfrm>
              <a:off x="1636932" y="1835679"/>
              <a:ext cx="2275367" cy="744450"/>
            </a:xfrm>
            <a:prstGeom prst="roundRect">
              <a:avLst>
                <a:gd name="adj" fmla="val 128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latin typeface="Gilroy SemiBold" pitchFamily="2" charset="77"/>
              </a:endParaRPr>
            </a:p>
          </p:txBody>
        </p:sp>
        <p:pic>
          <p:nvPicPr>
            <p:cNvPr id="9" name="Afbeelding 8">
              <a:extLst>
                <a:ext uri="{FF2B5EF4-FFF2-40B4-BE49-F238E27FC236}">
                  <a16:creationId xmlns:a16="http://schemas.microsoft.com/office/drawing/2014/main" id="{744147F5-579B-7146-BF26-1EB6A04ECAE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52264" y="1920509"/>
              <a:ext cx="2044700" cy="575408"/>
            </a:xfrm>
            <a:prstGeom prst="rect">
              <a:avLst/>
            </a:prstGeom>
          </p:spPr>
        </p:pic>
      </p:grpSp>
      <p:pic>
        <p:nvPicPr>
          <p:cNvPr id="10" name="Graphic 9">
            <a:extLst>
              <a:ext uri="{FF2B5EF4-FFF2-40B4-BE49-F238E27FC236}">
                <a16:creationId xmlns:a16="http://schemas.microsoft.com/office/drawing/2014/main" id="{7A5D778E-F6D4-424E-B032-4E31B6AE305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3316" y="2677995"/>
            <a:ext cx="873228" cy="285701"/>
          </a:xfrm>
          <a:prstGeom prst="rect">
            <a:avLst/>
          </a:prstGeom>
        </p:spPr>
      </p:pic>
      <p:grpSp>
        <p:nvGrpSpPr>
          <p:cNvPr id="13" name="Groep 12">
            <a:extLst>
              <a:ext uri="{FF2B5EF4-FFF2-40B4-BE49-F238E27FC236}">
                <a16:creationId xmlns:a16="http://schemas.microsoft.com/office/drawing/2014/main" id="{AE2D2F20-0458-3D4B-AE6D-5C398C551468}"/>
              </a:ext>
            </a:extLst>
          </p:cNvPr>
          <p:cNvGrpSpPr/>
          <p:nvPr/>
        </p:nvGrpSpPr>
        <p:grpSpPr>
          <a:xfrm>
            <a:off x="5212423" y="1588973"/>
            <a:ext cx="4822824" cy="4151239"/>
            <a:chOff x="6241059" y="3055115"/>
            <a:chExt cx="3895834" cy="3353334"/>
          </a:xfrm>
        </p:grpSpPr>
        <p:grpSp>
          <p:nvGrpSpPr>
            <p:cNvPr id="21" name="Groep 20">
              <a:extLst>
                <a:ext uri="{FF2B5EF4-FFF2-40B4-BE49-F238E27FC236}">
                  <a16:creationId xmlns:a16="http://schemas.microsoft.com/office/drawing/2014/main" id="{FA352B1F-B219-6F41-AADE-9250B75525FF}"/>
                </a:ext>
              </a:extLst>
            </p:cNvPr>
            <p:cNvGrpSpPr/>
            <p:nvPr/>
          </p:nvGrpSpPr>
          <p:grpSpPr>
            <a:xfrm>
              <a:off x="6241059" y="3060290"/>
              <a:ext cx="1833747" cy="3348159"/>
              <a:chOff x="6241059" y="3060290"/>
              <a:chExt cx="1967307" cy="3592020"/>
            </a:xfrm>
          </p:grpSpPr>
          <p:pic>
            <p:nvPicPr>
              <p:cNvPr id="11" name="Afbeelding 10" descr="Afbeelding met tekst&#10;&#10;Automatisch gegenereerde beschrijving">
                <a:extLst>
                  <a:ext uri="{FF2B5EF4-FFF2-40B4-BE49-F238E27FC236}">
                    <a16:creationId xmlns:a16="http://schemas.microsoft.com/office/drawing/2014/main" id="{EBE94D2E-D3A6-DF40-8944-246AC97DCC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24358" y="3175362"/>
                <a:ext cx="1606647" cy="3476948"/>
              </a:xfrm>
              <a:prstGeom prst="rect">
                <a:avLst/>
              </a:prstGeom>
              <a:ln>
                <a:noFill/>
              </a:ln>
            </p:spPr>
          </p:pic>
          <p:pic>
            <p:nvPicPr>
              <p:cNvPr id="18" name="Afbeelding 17">
                <a:extLst>
                  <a:ext uri="{FF2B5EF4-FFF2-40B4-BE49-F238E27FC236}">
                    <a16:creationId xmlns:a16="http://schemas.microsoft.com/office/drawing/2014/main" id="{56FDB77D-4D08-9B48-B950-B8BE9FF3E1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41059" y="3060290"/>
                <a:ext cx="1967307" cy="3565439"/>
              </a:xfrm>
              <a:prstGeom prst="rect">
                <a:avLst/>
              </a:prstGeom>
            </p:spPr>
          </p:pic>
        </p:grpSp>
        <p:grpSp>
          <p:nvGrpSpPr>
            <p:cNvPr id="20" name="Groep 19">
              <a:extLst>
                <a:ext uri="{FF2B5EF4-FFF2-40B4-BE49-F238E27FC236}">
                  <a16:creationId xmlns:a16="http://schemas.microsoft.com/office/drawing/2014/main" id="{96443437-5ECF-E24A-A593-0D503D5F5EB8}"/>
                </a:ext>
              </a:extLst>
            </p:cNvPr>
            <p:cNvGrpSpPr/>
            <p:nvPr/>
          </p:nvGrpSpPr>
          <p:grpSpPr>
            <a:xfrm>
              <a:off x="8303146" y="3055115"/>
              <a:ext cx="1833747" cy="3323383"/>
              <a:chOff x="8303146" y="3055115"/>
              <a:chExt cx="1967307" cy="3565439"/>
            </a:xfrm>
          </p:grpSpPr>
          <p:pic>
            <p:nvPicPr>
              <p:cNvPr id="12" name="Afbeelding 11">
                <a:extLst>
                  <a:ext uri="{FF2B5EF4-FFF2-40B4-BE49-F238E27FC236}">
                    <a16:creationId xmlns:a16="http://schemas.microsoft.com/office/drawing/2014/main" id="{ADE66CBD-96DD-594B-9E83-69078225002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81963" y="3170044"/>
                <a:ext cx="1616074" cy="3315816"/>
              </a:xfrm>
              <a:prstGeom prst="rect">
                <a:avLst/>
              </a:prstGeom>
              <a:ln>
                <a:noFill/>
              </a:ln>
            </p:spPr>
          </p:pic>
          <p:pic>
            <p:nvPicPr>
              <p:cNvPr id="19" name="Afbeelding 18">
                <a:extLst>
                  <a:ext uri="{FF2B5EF4-FFF2-40B4-BE49-F238E27FC236}">
                    <a16:creationId xmlns:a16="http://schemas.microsoft.com/office/drawing/2014/main" id="{9022716A-2F5E-614C-8217-8E03FE6001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03146" y="3055115"/>
                <a:ext cx="1967307" cy="3565439"/>
              </a:xfrm>
              <a:prstGeom prst="rect">
                <a:avLst/>
              </a:prstGeom>
            </p:spPr>
          </p:pic>
        </p:grpSp>
      </p:grpSp>
    </p:spTree>
    <p:extLst>
      <p:ext uri="{BB962C8B-B14F-4D97-AF65-F5344CB8AC3E}">
        <p14:creationId xmlns:p14="http://schemas.microsoft.com/office/powerpoint/2010/main" val="140630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Rechte verbindingslijn met pijl 18">
            <a:extLst>
              <a:ext uri="{FF2B5EF4-FFF2-40B4-BE49-F238E27FC236}">
                <a16:creationId xmlns:a16="http://schemas.microsoft.com/office/drawing/2014/main" id="{68D7A25B-027E-AE4F-82ED-8D01BD8D337E}"/>
              </a:ext>
            </a:extLst>
          </p:cNvPr>
          <p:cNvCxnSpPr>
            <a:cxnSpLocks/>
          </p:cNvCxnSpPr>
          <p:nvPr/>
        </p:nvCxnSpPr>
        <p:spPr>
          <a:xfrm>
            <a:off x="3909873" y="3260470"/>
            <a:ext cx="414669" cy="0"/>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822F4825-2389-4443-9E43-737414279481}"/>
              </a:ext>
            </a:extLst>
          </p:cNvPr>
          <p:cNvCxnSpPr>
            <a:cxnSpLocks/>
          </p:cNvCxnSpPr>
          <p:nvPr/>
        </p:nvCxnSpPr>
        <p:spPr>
          <a:xfrm>
            <a:off x="3909873" y="5241949"/>
            <a:ext cx="414669" cy="0"/>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CF7C81DB-89F3-164D-B53C-8BB36D0A2CD3}"/>
              </a:ext>
            </a:extLst>
          </p:cNvPr>
          <p:cNvSpPr>
            <a:spLocks noGrp="1"/>
          </p:cNvSpPr>
          <p:nvPr>
            <p:ph type="title"/>
          </p:nvPr>
        </p:nvSpPr>
        <p:spPr/>
        <p:txBody>
          <a:bodyPr/>
          <a:lstStyle/>
          <a:p>
            <a:r>
              <a:rPr lang="nl-NL"/>
              <a:t>Als je je wachtwoord bent vergeten of het moet veranderen:</a:t>
            </a:r>
          </a:p>
        </p:txBody>
      </p:sp>
      <p:sp>
        <p:nvSpPr>
          <p:cNvPr id="3" name="Tijdelijke aanduiding voor inhoud 2">
            <a:extLst>
              <a:ext uri="{FF2B5EF4-FFF2-40B4-BE49-F238E27FC236}">
                <a16:creationId xmlns:a16="http://schemas.microsoft.com/office/drawing/2014/main" id="{F3A3915A-D83E-9B43-8ADB-CE1B4B5EE861}"/>
              </a:ext>
            </a:extLst>
          </p:cNvPr>
          <p:cNvSpPr>
            <a:spLocks noGrp="1"/>
          </p:cNvSpPr>
          <p:nvPr>
            <p:ph idx="1"/>
          </p:nvPr>
        </p:nvSpPr>
        <p:spPr>
          <a:xfrm>
            <a:off x="838200" y="1557337"/>
            <a:ext cx="7699218" cy="640181"/>
          </a:xfrm>
        </p:spPr>
        <p:txBody>
          <a:bodyPr/>
          <a:lstStyle/>
          <a:p>
            <a:pPr marL="0" indent="0">
              <a:buNone/>
            </a:pPr>
            <a:r>
              <a:rPr lang="nl-NL" b="1"/>
              <a:t>Ben je je wachtwoord kwijt? </a:t>
            </a:r>
            <a:r>
              <a:rPr lang="nl-NL"/>
              <a:t>Vraag een reset-link aan om opnieuw te kunnen inloggen en je wachtwoord aan te passen.</a:t>
            </a:r>
          </a:p>
        </p:txBody>
      </p:sp>
      <p:sp>
        <p:nvSpPr>
          <p:cNvPr id="4" name="Tijdelijke aanduiding voor voettekst 3">
            <a:extLst>
              <a:ext uri="{FF2B5EF4-FFF2-40B4-BE49-F238E27FC236}">
                <a16:creationId xmlns:a16="http://schemas.microsoft.com/office/drawing/2014/main" id="{80753A90-6695-6E45-A35A-B17C0C038AF1}"/>
              </a:ext>
            </a:extLst>
          </p:cNvPr>
          <p:cNvSpPr>
            <a:spLocks noGrp="1"/>
          </p:cNvSpPr>
          <p:nvPr>
            <p:ph type="ftr" sz="quarter" idx="11"/>
          </p:nvPr>
        </p:nvSpPr>
        <p:spPr/>
        <p:txBody>
          <a:bodyPr/>
          <a:lstStyle/>
          <a:p>
            <a:r>
              <a:rPr lang="nl-NL" dirty="0"/>
              <a:t>Maak kennis met Magister – mei 2022</a:t>
            </a:r>
          </a:p>
        </p:txBody>
      </p:sp>
      <p:sp>
        <p:nvSpPr>
          <p:cNvPr id="5" name="Tijdelijke aanduiding voor dianummer 4">
            <a:extLst>
              <a:ext uri="{FF2B5EF4-FFF2-40B4-BE49-F238E27FC236}">
                <a16:creationId xmlns:a16="http://schemas.microsoft.com/office/drawing/2014/main" id="{0876FDFE-EE2B-1E40-9056-F4B7C6F14776}"/>
              </a:ext>
            </a:extLst>
          </p:cNvPr>
          <p:cNvSpPr>
            <a:spLocks noGrp="1"/>
          </p:cNvSpPr>
          <p:nvPr>
            <p:ph type="sldNum" sz="quarter" idx="12"/>
          </p:nvPr>
        </p:nvSpPr>
        <p:spPr/>
        <p:txBody>
          <a:bodyPr/>
          <a:lstStyle/>
          <a:p>
            <a:fld id="{92EE2E10-9301-6148-B08B-2E928BBC0231}" type="slidenum">
              <a:rPr lang="nl-NL" smtClean="0"/>
              <a:pPr/>
              <a:t>4</a:t>
            </a:fld>
            <a:endParaRPr lang="nl-NL"/>
          </a:p>
        </p:txBody>
      </p:sp>
      <p:sp>
        <p:nvSpPr>
          <p:cNvPr id="10" name="Rechthoek 9">
            <a:extLst>
              <a:ext uri="{FF2B5EF4-FFF2-40B4-BE49-F238E27FC236}">
                <a16:creationId xmlns:a16="http://schemas.microsoft.com/office/drawing/2014/main" id="{DE18EF07-0797-8C48-8F35-F66C25806708}"/>
              </a:ext>
            </a:extLst>
          </p:cNvPr>
          <p:cNvSpPr/>
          <p:nvPr/>
        </p:nvSpPr>
        <p:spPr>
          <a:xfrm>
            <a:off x="2621229" y="2468470"/>
            <a:ext cx="1440000" cy="1584000"/>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r>
              <a:rPr lang="nl-NL">
                <a:solidFill>
                  <a:schemeClr val="bg1"/>
                </a:solidFill>
              </a:rPr>
              <a:t>School</a:t>
            </a:r>
          </a:p>
        </p:txBody>
      </p:sp>
      <p:sp>
        <p:nvSpPr>
          <p:cNvPr id="11" name="Rechthoek 10">
            <a:extLst>
              <a:ext uri="{FF2B5EF4-FFF2-40B4-BE49-F238E27FC236}">
                <a16:creationId xmlns:a16="http://schemas.microsoft.com/office/drawing/2014/main" id="{7BD65ED7-CDDD-D044-8138-9E249477201D}"/>
              </a:ext>
            </a:extLst>
          </p:cNvPr>
          <p:cNvSpPr/>
          <p:nvPr/>
        </p:nvSpPr>
        <p:spPr>
          <a:xfrm>
            <a:off x="2621228" y="4449949"/>
            <a:ext cx="1440000" cy="158400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r>
              <a:rPr lang="nl-NL"/>
              <a:t>Magister</a:t>
            </a:r>
          </a:p>
        </p:txBody>
      </p:sp>
      <p:sp>
        <p:nvSpPr>
          <p:cNvPr id="12" name="Rechthoek 11">
            <a:extLst>
              <a:ext uri="{FF2B5EF4-FFF2-40B4-BE49-F238E27FC236}">
                <a16:creationId xmlns:a16="http://schemas.microsoft.com/office/drawing/2014/main" id="{510F6EE3-3250-1741-878B-BC6AA322921B}"/>
              </a:ext>
            </a:extLst>
          </p:cNvPr>
          <p:cNvSpPr/>
          <p:nvPr/>
        </p:nvSpPr>
        <p:spPr>
          <a:xfrm>
            <a:off x="4324542" y="2468470"/>
            <a:ext cx="3215437" cy="1584000"/>
          </a:xfrm>
          <a:prstGeom prst="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t"/>
          <a:lstStyle/>
          <a:p>
            <a:r>
              <a:rPr lang="nl-NL" sz="1400">
                <a:solidFill>
                  <a:schemeClr val="bg1"/>
                </a:solidFill>
              </a:rPr>
              <a:t>Gebruik de mogelijkheden voor wachtwoordherstel zoals aangegeven in de portal van de school. Het zal lijken op onderstaand qua stappen.</a:t>
            </a:r>
          </a:p>
        </p:txBody>
      </p:sp>
      <p:sp>
        <p:nvSpPr>
          <p:cNvPr id="22" name="Rechthoek 21">
            <a:extLst>
              <a:ext uri="{FF2B5EF4-FFF2-40B4-BE49-F238E27FC236}">
                <a16:creationId xmlns:a16="http://schemas.microsoft.com/office/drawing/2014/main" id="{7FBB9CE8-8976-874A-8157-B9E01C1CF785}"/>
              </a:ext>
            </a:extLst>
          </p:cNvPr>
          <p:cNvSpPr/>
          <p:nvPr/>
        </p:nvSpPr>
        <p:spPr>
          <a:xfrm>
            <a:off x="4324542" y="4449949"/>
            <a:ext cx="3215437" cy="158400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t"/>
          <a:lstStyle/>
          <a:p>
            <a:r>
              <a:rPr lang="nl-NL" sz="1400">
                <a:solidFill>
                  <a:schemeClr val="bg1"/>
                </a:solidFill>
              </a:rPr>
              <a:t>Voer je gebruikersnaam in.</a:t>
            </a:r>
          </a:p>
          <a:p>
            <a:r>
              <a:rPr lang="nl-NL" sz="1400">
                <a:solidFill>
                  <a:schemeClr val="bg1"/>
                </a:solidFill>
              </a:rPr>
              <a:t>Klik bij het volgende scherm </a:t>
            </a:r>
            <a:br>
              <a:rPr lang="nl-NL" sz="1400">
                <a:solidFill>
                  <a:schemeClr val="bg1"/>
                </a:solidFill>
              </a:rPr>
            </a:br>
            <a:r>
              <a:rPr lang="nl-NL" sz="1400">
                <a:solidFill>
                  <a:schemeClr val="bg1"/>
                </a:solidFill>
              </a:rPr>
              <a:t>op ‘Wachtwoord vergeten’.</a:t>
            </a:r>
          </a:p>
        </p:txBody>
      </p:sp>
      <p:sp>
        <p:nvSpPr>
          <p:cNvPr id="18" name="Rechthoek 17">
            <a:extLst>
              <a:ext uri="{FF2B5EF4-FFF2-40B4-BE49-F238E27FC236}">
                <a16:creationId xmlns:a16="http://schemas.microsoft.com/office/drawing/2014/main" id="{C6279D8A-8947-5F47-B809-C6C73EF20E73}"/>
              </a:ext>
            </a:extLst>
          </p:cNvPr>
          <p:cNvSpPr/>
          <p:nvPr/>
        </p:nvSpPr>
        <p:spPr>
          <a:xfrm>
            <a:off x="7837929" y="4449949"/>
            <a:ext cx="3215437" cy="158400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t"/>
          <a:lstStyle/>
          <a:p>
            <a:r>
              <a:rPr lang="nl-NL" sz="1400">
                <a:solidFill>
                  <a:schemeClr val="bg1"/>
                </a:solidFill>
              </a:rPr>
              <a:t>Je ontvangt een e-mail met een verificatiecode. Kopieer de code en log hiermee in. Verzin een nieuw veilig </a:t>
            </a:r>
            <a:br>
              <a:rPr lang="nl-NL" sz="1400">
                <a:solidFill>
                  <a:schemeClr val="bg1"/>
                </a:solidFill>
              </a:rPr>
            </a:br>
            <a:r>
              <a:rPr lang="nl-NL" sz="1400">
                <a:solidFill>
                  <a:schemeClr val="bg1"/>
                </a:solidFill>
              </a:rPr>
              <a:t>wachtwoord en </a:t>
            </a:r>
            <a:br>
              <a:rPr lang="nl-NL" sz="1400">
                <a:solidFill>
                  <a:schemeClr val="bg1"/>
                </a:solidFill>
              </a:rPr>
            </a:br>
            <a:r>
              <a:rPr lang="nl-NL" sz="1400">
                <a:solidFill>
                  <a:schemeClr val="bg1"/>
                </a:solidFill>
              </a:rPr>
              <a:t>sla deze op (bijv. in je</a:t>
            </a:r>
            <a:br>
              <a:rPr lang="nl-NL" sz="1400">
                <a:solidFill>
                  <a:schemeClr val="bg1"/>
                </a:solidFill>
              </a:rPr>
            </a:br>
            <a:r>
              <a:rPr lang="nl-NL" sz="1400">
                <a:solidFill>
                  <a:schemeClr val="bg1"/>
                </a:solidFill>
              </a:rPr>
              <a:t>digitale kluis).</a:t>
            </a:r>
          </a:p>
        </p:txBody>
      </p:sp>
      <p:cxnSp>
        <p:nvCxnSpPr>
          <p:cNvPr id="16" name="Gebogen verbindingslijn 15">
            <a:extLst>
              <a:ext uri="{FF2B5EF4-FFF2-40B4-BE49-F238E27FC236}">
                <a16:creationId xmlns:a16="http://schemas.microsoft.com/office/drawing/2014/main" id="{01E36536-2E0E-954A-BC62-F330DF62A6BE}"/>
              </a:ext>
            </a:extLst>
          </p:cNvPr>
          <p:cNvCxnSpPr>
            <a:stCxn id="14" idx="0"/>
            <a:endCxn id="10" idx="1"/>
          </p:cNvCxnSpPr>
          <p:nvPr/>
        </p:nvCxnSpPr>
        <p:spPr>
          <a:xfrm rot="5400000" flipH="1" flipV="1">
            <a:off x="1837016" y="2806827"/>
            <a:ext cx="330569" cy="1237857"/>
          </a:xfrm>
          <a:prstGeom prst="bentConnector2">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7" name="Gebogen verbindingslijn 26">
            <a:extLst>
              <a:ext uri="{FF2B5EF4-FFF2-40B4-BE49-F238E27FC236}">
                <a16:creationId xmlns:a16="http://schemas.microsoft.com/office/drawing/2014/main" id="{ED5AC847-4C4C-7549-82BA-495DBE65A6CC}"/>
              </a:ext>
            </a:extLst>
          </p:cNvPr>
          <p:cNvCxnSpPr>
            <a:cxnSpLocks/>
            <a:stCxn id="14" idx="2"/>
            <a:endCxn id="11" idx="1"/>
          </p:cNvCxnSpPr>
          <p:nvPr/>
        </p:nvCxnSpPr>
        <p:spPr>
          <a:xfrm rot="16200000" flipH="1">
            <a:off x="1833510" y="4454230"/>
            <a:ext cx="337581" cy="1237856"/>
          </a:xfrm>
          <a:prstGeom prst="bentConnector2">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Rechthoek 13">
            <a:extLst>
              <a:ext uri="{FF2B5EF4-FFF2-40B4-BE49-F238E27FC236}">
                <a16:creationId xmlns:a16="http://schemas.microsoft.com/office/drawing/2014/main" id="{8100D34F-878F-5E4F-B3E7-C4EEC1A4539B}"/>
              </a:ext>
            </a:extLst>
          </p:cNvPr>
          <p:cNvSpPr/>
          <p:nvPr/>
        </p:nvSpPr>
        <p:spPr>
          <a:xfrm>
            <a:off x="726707" y="3591039"/>
            <a:ext cx="1313329" cy="131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r>
              <a:rPr lang="nl-NL" sz="1400">
                <a:solidFill>
                  <a:schemeClr val="tx1"/>
                </a:solidFill>
              </a:rPr>
              <a:t>Zie je de loginpagina van je school of die van Magister?</a:t>
            </a:r>
          </a:p>
        </p:txBody>
      </p:sp>
      <p:cxnSp>
        <p:nvCxnSpPr>
          <p:cNvPr id="31" name="Rechte verbindingslijn met pijl 30">
            <a:extLst>
              <a:ext uri="{FF2B5EF4-FFF2-40B4-BE49-F238E27FC236}">
                <a16:creationId xmlns:a16="http://schemas.microsoft.com/office/drawing/2014/main" id="{00C07A51-89BB-A243-BA86-09F68D719BED}"/>
              </a:ext>
            </a:extLst>
          </p:cNvPr>
          <p:cNvCxnSpPr>
            <a:cxnSpLocks/>
          </p:cNvCxnSpPr>
          <p:nvPr/>
        </p:nvCxnSpPr>
        <p:spPr>
          <a:xfrm>
            <a:off x="7538309" y="5241949"/>
            <a:ext cx="301654" cy="0"/>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ep 35">
            <a:extLst>
              <a:ext uri="{FF2B5EF4-FFF2-40B4-BE49-F238E27FC236}">
                <a16:creationId xmlns:a16="http://schemas.microsoft.com/office/drawing/2014/main" id="{C75311C1-963C-EA49-971A-0723E2D6BEDB}"/>
              </a:ext>
            </a:extLst>
          </p:cNvPr>
          <p:cNvGrpSpPr/>
          <p:nvPr/>
        </p:nvGrpSpPr>
        <p:grpSpPr>
          <a:xfrm>
            <a:off x="5675981" y="5241083"/>
            <a:ext cx="1893291" cy="1079508"/>
            <a:chOff x="6128587" y="5351920"/>
            <a:chExt cx="1893291" cy="1079508"/>
          </a:xfrm>
        </p:grpSpPr>
        <p:pic>
          <p:nvPicPr>
            <p:cNvPr id="28" name="Afbeelding 27">
              <a:extLst>
                <a:ext uri="{FF2B5EF4-FFF2-40B4-BE49-F238E27FC236}">
                  <a16:creationId xmlns:a16="http://schemas.microsoft.com/office/drawing/2014/main" id="{D961CB0A-144B-A545-9B22-E51B37504E05}"/>
                </a:ext>
              </a:extLst>
            </p:cNvPr>
            <p:cNvPicPr>
              <a:picLocks noChangeAspect="1"/>
            </p:cNvPicPr>
            <p:nvPr/>
          </p:nvPicPr>
          <p:blipFill>
            <a:blip r:embed="rId2"/>
            <a:stretch>
              <a:fillRect/>
            </a:stretch>
          </p:blipFill>
          <p:spPr>
            <a:xfrm>
              <a:off x="6370719" y="5434751"/>
              <a:ext cx="1444579" cy="835874"/>
            </a:xfrm>
            <a:prstGeom prst="rect">
              <a:avLst/>
            </a:prstGeom>
            <a:ln>
              <a:noFill/>
            </a:ln>
          </p:spPr>
        </p:pic>
        <p:pic>
          <p:nvPicPr>
            <p:cNvPr id="29" name="Afbeelding 28">
              <a:extLst>
                <a:ext uri="{FF2B5EF4-FFF2-40B4-BE49-F238E27FC236}">
                  <a16:creationId xmlns:a16="http://schemas.microsoft.com/office/drawing/2014/main" id="{AD372173-E32D-474A-B6A8-4C98808021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8587" y="5351920"/>
              <a:ext cx="1893291" cy="1079508"/>
            </a:xfrm>
            <a:prstGeom prst="rect">
              <a:avLst/>
            </a:prstGeom>
          </p:spPr>
        </p:pic>
      </p:grpSp>
      <p:grpSp>
        <p:nvGrpSpPr>
          <p:cNvPr id="25" name="Groep 24">
            <a:extLst>
              <a:ext uri="{FF2B5EF4-FFF2-40B4-BE49-F238E27FC236}">
                <a16:creationId xmlns:a16="http://schemas.microsoft.com/office/drawing/2014/main" id="{DBC6EB10-30B2-8C41-A59D-B53F1C932C31}"/>
              </a:ext>
            </a:extLst>
          </p:cNvPr>
          <p:cNvGrpSpPr/>
          <p:nvPr/>
        </p:nvGrpSpPr>
        <p:grpSpPr>
          <a:xfrm>
            <a:off x="9430601" y="5241083"/>
            <a:ext cx="1893291" cy="1079508"/>
            <a:chOff x="8396075" y="3302781"/>
            <a:chExt cx="1893291" cy="1079508"/>
          </a:xfrm>
        </p:grpSpPr>
        <p:pic>
          <p:nvPicPr>
            <p:cNvPr id="7" name="Afbeelding 6">
              <a:extLst>
                <a:ext uri="{FF2B5EF4-FFF2-40B4-BE49-F238E27FC236}">
                  <a16:creationId xmlns:a16="http://schemas.microsoft.com/office/drawing/2014/main" id="{F893D6F2-5494-1C44-926C-F870AB774890}"/>
                </a:ext>
              </a:extLst>
            </p:cNvPr>
            <p:cNvPicPr>
              <a:picLocks noChangeAspect="1"/>
            </p:cNvPicPr>
            <p:nvPr/>
          </p:nvPicPr>
          <p:blipFill>
            <a:blip r:embed="rId4"/>
            <a:stretch>
              <a:fillRect/>
            </a:stretch>
          </p:blipFill>
          <p:spPr>
            <a:xfrm>
              <a:off x="8644294" y="3383402"/>
              <a:ext cx="1403201" cy="877001"/>
            </a:xfrm>
            <a:prstGeom prst="rect">
              <a:avLst/>
            </a:prstGeom>
          </p:spPr>
        </p:pic>
        <p:pic>
          <p:nvPicPr>
            <p:cNvPr id="34" name="Afbeelding 33">
              <a:extLst>
                <a:ext uri="{FF2B5EF4-FFF2-40B4-BE49-F238E27FC236}">
                  <a16:creationId xmlns:a16="http://schemas.microsoft.com/office/drawing/2014/main" id="{BA7A9512-2CDD-8A46-A696-7F6D8E02BE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6075" y="3302781"/>
              <a:ext cx="1893291" cy="1079508"/>
            </a:xfrm>
            <a:prstGeom prst="rect">
              <a:avLst/>
            </a:prstGeom>
          </p:spPr>
        </p:pic>
      </p:grpSp>
    </p:spTree>
    <p:extLst>
      <p:ext uri="{BB962C8B-B14F-4D97-AF65-F5344CB8AC3E}">
        <p14:creationId xmlns:p14="http://schemas.microsoft.com/office/powerpoint/2010/main" val="704351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DEDA3-0CEA-9E42-9A0B-82B0D6DA3A74}"/>
              </a:ext>
            </a:extLst>
          </p:cNvPr>
          <p:cNvSpPr>
            <a:spLocks noGrp="1"/>
          </p:cNvSpPr>
          <p:nvPr>
            <p:ph type="title"/>
          </p:nvPr>
        </p:nvSpPr>
        <p:spPr/>
        <p:txBody>
          <a:bodyPr/>
          <a:lstStyle/>
          <a:p>
            <a:r>
              <a:rPr lang="nl-NL"/>
              <a:t>Dit kun je allemaal in de App Magister Leerling:</a:t>
            </a:r>
          </a:p>
        </p:txBody>
      </p:sp>
      <p:sp>
        <p:nvSpPr>
          <p:cNvPr id="3" name="Tijdelijke aanduiding voor inhoud 2">
            <a:extLst>
              <a:ext uri="{FF2B5EF4-FFF2-40B4-BE49-F238E27FC236}">
                <a16:creationId xmlns:a16="http://schemas.microsoft.com/office/drawing/2014/main" id="{1C80F1DF-428A-7047-9BF4-40DD9EA2AF71}"/>
              </a:ext>
            </a:extLst>
          </p:cNvPr>
          <p:cNvSpPr>
            <a:spLocks noGrp="1"/>
          </p:cNvSpPr>
          <p:nvPr>
            <p:ph idx="1"/>
          </p:nvPr>
        </p:nvSpPr>
        <p:spPr>
          <a:xfrm>
            <a:off x="838200" y="1557337"/>
            <a:ext cx="3679371" cy="4327097"/>
          </a:xfrm>
        </p:spPr>
        <p:txBody>
          <a:bodyPr/>
          <a:lstStyle/>
          <a:p>
            <a:pPr marL="0" indent="0">
              <a:buNone/>
            </a:pPr>
            <a:r>
              <a:rPr lang="nl-NL"/>
              <a:t>In het hoofdmenu kun je </a:t>
            </a:r>
            <a:br>
              <a:rPr lang="nl-NL"/>
            </a:br>
            <a:r>
              <a:rPr lang="nl-NL"/>
              <a:t>snel wisselen naar een ander onderdeel in Magister. </a:t>
            </a:r>
          </a:p>
          <a:p>
            <a:endParaRPr lang="nl-NL"/>
          </a:p>
        </p:txBody>
      </p:sp>
      <p:sp>
        <p:nvSpPr>
          <p:cNvPr id="4" name="Tijdelijke aanduiding voor voettekst 3">
            <a:extLst>
              <a:ext uri="{FF2B5EF4-FFF2-40B4-BE49-F238E27FC236}">
                <a16:creationId xmlns:a16="http://schemas.microsoft.com/office/drawing/2014/main" id="{0C855DFE-23F9-0748-875C-4D0823C75D22}"/>
              </a:ext>
            </a:extLst>
          </p:cNvPr>
          <p:cNvSpPr>
            <a:spLocks noGrp="1"/>
          </p:cNvSpPr>
          <p:nvPr>
            <p:ph type="ftr" sz="quarter" idx="11"/>
          </p:nvPr>
        </p:nvSpPr>
        <p:spPr/>
        <p:txBody>
          <a:bodyPr/>
          <a:lstStyle/>
          <a:p>
            <a:r>
              <a:rPr lang="nl-NL" dirty="0"/>
              <a:t>Maak kennis met Magister – mei 2022</a:t>
            </a:r>
          </a:p>
        </p:txBody>
      </p:sp>
      <p:sp>
        <p:nvSpPr>
          <p:cNvPr id="5" name="Tijdelijke aanduiding voor dianummer 4">
            <a:extLst>
              <a:ext uri="{FF2B5EF4-FFF2-40B4-BE49-F238E27FC236}">
                <a16:creationId xmlns:a16="http://schemas.microsoft.com/office/drawing/2014/main" id="{68B21C92-8D50-2845-8FA3-270F909A906A}"/>
              </a:ext>
            </a:extLst>
          </p:cNvPr>
          <p:cNvSpPr>
            <a:spLocks noGrp="1"/>
          </p:cNvSpPr>
          <p:nvPr>
            <p:ph type="sldNum" sz="quarter" idx="12"/>
          </p:nvPr>
        </p:nvSpPr>
        <p:spPr/>
        <p:txBody>
          <a:bodyPr/>
          <a:lstStyle/>
          <a:p>
            <a:fld id="{92EE2E10-9301-6148-B08B-2E928BBC0231}" type="slidenum">
              <a:rPr lang="nl-NL" smtClean="0"/>
              <a:pPr/>
              <a:t>5</a:t>
            </a:fld>
            <a:endParaRPr lang="nl-NL"/>
          </a:p>
        </p:txBody>
      </p:sp>
      <p:grpSp>
        <p:nvGrpSpPr>
          <p:cNvPr id="10" name="Groep 9">
            <a:extLst>
              <a:ext uri="{FF2B5EF4-FFF2-40B4-BE49-F238E27FC236}">
                <a16:creationId xmlns:a16="http://schemas.microsoft.com/office/drawing/2014/main" id="{A11619C0-1C36-7E44-9561-8AC58E37D388}"/>
              </a:ext>
            </a:extLst>
          </p:cNvPr>
          <p:cNvGrpSpPr/>
          <p:nvPr/>
        </p:nvGrpSpPr>
        <p:grpSpPr>
          <a:xfrm>
            <a:off x="5435125" y="1230924"/>
            <a:ext cx="2879322" cy="5218329"/>
            <a:chOff x="7771004" y="1223952"/>
            <a:chExt cx="2924752" cy="5300663"/>
          </a:xfrm>
        </p:grpSpPr>
        <p:pic>
          <p:nvPicPr>
            <p:cNvPr id="11" name="Afbeelding 10">
              <a:extLst>
                <a:ext uri="{FF2B5EF4-FFF2-40B4-BE49-F238E27FC236}">
                  <a16:creationId xmlns:a16="http://schemas.microsoft.com/office/drawing/2014/main" id="{5219963A-0B59-E744-AD06-7EB4EB0E0462}"/>
                </a:ext>
              </a:extLst>
            </p:cNvPr>
            <p:cNvPicPr>
              <a:picLocks noChangeAspect="1"/>
            </p:cNvPicPr>
            <p:nvPr/>
          </p:nvPicPr>
          <p:blipFill>
            <a:blip r:embed="rId2"/>
            <a:stretch>
              <a:fillRect/>
            </a:stretch>
          </p:blipFill>
          <p:spPr>
            <a:xfrm>
              <a:off x="8046490" y="1335076"/>
              <a:ext cx="2434497" cy="5135798"/>
            </a:xfrm>
            <a:prstGeom prst="rect">
              <a:avLst/>
            </a:prstGeom>
            <a:ln>
              <a:solidFill>
                <a:schemeClr val="accent4"/>
              </a:solidFill>
            </a:ln>
          </p:spPr>
        </p:pic>
        <p:pic>
          <p:nvPicPr>
            <p:cNvPr id="12" name="Afbeelding 11">
              <a:extLst>
                <a:ext uri="{FF2B5EF4-FFF2-40B4-BE49-F238E27FC236}">
                  <a16:creationId xmlns:a16="http://schemas.microsoft.com/office/drawing/2014/main" id="{4D0EC0CE-98B0-3545-B9FE-99E86A2F87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1004" y="1223952"/>
              <a:ext cx="2924752" cy="5300663"/>
            </a:xfrm>
            <a:prstGeom prst="rect">
              <a:avLst/>
            </a:prstGeom>
          </p:spPr>
        </p:pic>
      </p:grpSp>
    </p:spTree>
    <p:extLst>
      <p:ext uri="{BB962C8B-B14F-4D97-AF65-F5344CB8AC3E}">
        <p14:creationId xmlns:p14="http://schemas.microsoft.com/office/powerpoint/2010/main" val="176754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D56E9-4667-2F40-9B56-776DD88DD5CC}"/>
              </a:ext>
            </a:extLst>
          </p:cNvPr>
          <p:cNvSpPr>
            <a:spLocks noGrp="1"/>
          </p:cNvSpPr>
          <p:nvPr>
            <p:ph type="title"/>
          </p:nvPr>
        </p:nvSpPr>
        <p:spPr/>
        <p:txBody>
          <a:bodyPr/>
          <a:lstStyle/>
          <a:p>
            <a:r>
              <a:rPr lang="nl-NL"/>
              <a:t>Weergave van de app op je telefoon:</a:t>
            </a:r>
          </a:p>
        </p:txBody>
      </p:sp>
      <p:sp>
        <p:nvSpPr>
          <p:cNvPr id="3" name="Tijdelijke aanduiding voor inhoud 2">
            <a:extLst>
              <a:ext uri="{FF2B5EF4-FFF2-40B4-BE49-F238E27FC236}">
                <a16:creationId xmlns:a16="http://schemas.microsoft.com/office/drawing/2014/main" id="{562F86A7-D652-DB4F-9ED2-8825E341648F}"/>
              </a:ext>
            </a:extLst>
          </p:cNvPr>
          <p:cNvSpPr>
            <a:spLocks noGrp="1"/>
          </p:cNvSpPr>
          <p:nvPr>
            <p:ph idx="1"/>
          </p:nvPr>
        </p:nvSpPr>
        <p:spPr>
          <a:xfrm>
            <a:off x="838200" y="1557338"/>
            <a:ext cx="5445642" cy="737170"/>
          </a:xfrm>
        </p:spPr>
        <p:txBody>
          <a:bodyPr/>
          <a:lstStyle/>
          <a:p>
            <a:pPr marL="0" indent="0">
              <a:buNone/>
            </a:pPr>
            <a:r>
              <a:rPr lang="nl-NL"/>
              <a:t>In de app zit zelfs een mooie </a:t>
            </a:r>
            <a:r>
              <a:rPr lang="nl-NL" err="1"/>
              <a:t>dark</a:t>
            </a:r>
            <a:r>
              <a:rPr lang="nl-NL"/>
              <a:t> modus. </a:t>
            </a:r>
            <a:br>
              <a:rPr lang="nl-NL"/>
            </a:br>
            <a:r>
              <a:rPr lang="nl-NL"/>
              <a:t>Deze kun je in de app selecteren.</a:t>
            </a:r>
          </a:p>
          <a:p>
            <a:pPr marL="0" indent="0">
              <a:buNone/>
            </a:pPr>
            <a:endParaRPr lang="nl-NL"/>
          </a:p>
        </p:txBody>
      </p:sp>
      <p:sp>
        <p:nvSpPr>
          <p:cNvPr id="4" name="Tijdelijke aanduiding voor voettekst 3">
            <a:extLst>
              <a:ext uri="{FF2B5EF4-FFF2-40B4-BE49-F238E27FC236}">
                <a16:creationId xmlns:a16="http://schemas.microsoft.com/office/drawing/2014/main" id="{C2E0F4C4-C1EE-D04D-8FE6-C7786A1790A2}"/>
              </a:ext>
            </a:extLst>
          </p:cNvPr>
          <p:cNvSpPr>
            <a:spLocks noGrp="1"/>
          </p:cNvSpPr>
          <p:nvPr>
            <p:ph type="ftr" sz="quarter" idx="11"/>
          </p:nvPr>
        </p:nvSpPr>
        <p:spPr/>
        <p:txBody>
          <a:bodyPr/>
          <a:lstStyle/>
          <a:p>
            <a:r>
              <a:rPr lang="nl-NL" dirty="0"/>
              <a:t>Maak kennis met Magister – mei 2022</a:t>
            </a:r>
          </a:p>
        </p:txBody>
      </p:sp>
      <p:sp>
        <p:nvSpPr>
          <p:cNvPr id="5" name="Tijdelijke aanduiding voor dianummer 4">
            <a:extLst>
              <a:ext uri="{FF2B5EF4-FFF2-40B4-BE49-F238E27FC236}">
                <a16:creationId xmlns:a16="http://schemas.microsoft.com/office/drawing/2014/main" id="{00EBFBC4-E45F-C549-B2C4-F509A8D92C60}"/>
              </a:ext>
            </a:extLst>
          </p:cNvPr>
          <p:cNvSpPr>
            <a:spLocks noGrp="1"/>
          </p:cNvSpPr>
          <p:nvPr>
            <p:ph type="sldNum" sz="quarter" idx="12"/>
          </p:nvPr>
        </p:nvSpPr>
        <p:spPr/>
        <p:txBody>
          <a:bodyPr/>
          <a:lstStyle/>
          <a:p>
            <a:fld id="{92EE2E10-9301-6148-B08B-2E928BBC0231}" type="slidenum">
              <a:rPr lang="nl-NL" smtClean="0"/>
              <a:pPr/>
              <a:t>6</a:t>
            </a:fld>
            <a:endParaRPr lang="nl-NL"/>
          </a:p>
        </p:txBody>
      </p:sp>
      <p:grpSp>
        <p:nvGrpSpPr>
          <p:cNvPr id="16" name="Groep 15">
            <a:extLst>
              <a:ext uri="{FF2B5EF4-FFF2-40B4-BE49-F238E27FC236}">
                <a16:creationId xmlns:a16="http://schemas.microsoft.com/office/drawing/2014/main" id="{AA952F94-C151-B844-A048-E66C6A0DE6E0}"/>
              </a:ext>
            </a:extLst>
          </p:cNvPr>
          <p:cNvGrpSpPr/>
          <p:nvPr/>
        </p:nvGrpSpPr>
        <p:grpSpPr>
          <a:xfrm>
            <a:off x="1824550" y="2555921"/>
            <a:ext cx="2062049" cy="3737145"/>
            <a:chOff x="1217853" y="2147793"/>
            <a:chExt cx="2303272" cy="4174325"/>
          </a:xfrm>
        </p:grpSpPr>
        <p:pic>
          <p:nvPicPr>
            <p:cNvPr id="7" name="Afbeelding 6">
              <a:extLst>
                <a:ext uri="{FF2B5EF4-FFF2-40B4-BE49-F238E27FC236}">
                  <a16:creationId xmlns:a16="http://schemas.microsoft.com/office/drawing/2014/main" id="{757F147F-F6C1-144F-A9D6-0FAEC7E1C7E4}"/>
                </a:ext>
              </a:extLst>
            </p:cNvPr>
            <p:cNvPicPr>
              <a:picLocks noChangeAspect="1"/>
            </p:cNvPicPr>
            <p:nvPr/>
          </p:nvPicPr>
          <p:blipFill>
            <a:blip r:embed="rId3"/>
            <a:stretch>
              <a:fillRect/>
            </a:stretch>
          </p:blipFill>
          <p:spPr>
            <a:xfrm>
              <a:off x="1430073" y="2227814"/>
              <a:ext cx="1927750" cy="4043634"/>
            </a:xfrm>
            <a:prstGeom prst="rect">
              <a:avLst/>
            </a:prstGeom>
            <a:ln>
              <a:solidFill>
                <a:schemeClr val="accent4"/>
              </a:solidFill>
            </a:ln>
          </p:spPr>
        </p:pic>
        <p:pic>
          <p:nvPicPr>
            <p:cNvPr id="15" name="Afbeelding 14">
              <a:extLst>
                <a:ext uri="{FF2B5EF4-FFF2-40B4-BE49-F238E27FC236}">
                  <a16:creationId xmlns:a16="http://schemas.microsoft.com/office/drawing/2014/main" id="{1ADF59EA-28C3-034A-BD75-8FD7E764BF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7853" y="2147793"/>
              <a:ext cx="2303272" cy="4174325"/>
            </a:xfrm>
            <a:prstGeom prst="rect">
              <a:avLst/>
            </a:prstGeom>
          </p:spPr>
        </p:pic>
      </p:grpSp>
      <p:sp>
        <p:nvSpPr>
          <p:cNvPr id="12" name="Rechthoek 11">
            <a:extLst>
              <a:ext uri="{FF2B5EF4-FFF2-40B4-BE49-F238E27FC236}">
                <a16:creationId xmlns:a16="http://schemas.microsoft.com/office/drawing/2014/main" id="{3F5D81E1-910C-974B-BB8C-4F3335DC6748}"/>
              </a:ext>
            </a:extLst>
          </p:cNvPr>
          <p:cNvSpPr/>
          <p:nvPr/>
        </p:nvSpPr>
        <p:spPr>
          <a:xfrm>
            <a:off x="1771999" y="5311724"/>
            <a:ext cx="2062048"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ep 18">
            <a:extLst>
              <a:ext uri="{FF2B5EF4-FFF2-40B4-BE49-F238E27FC236}">
                <a16:creationId xmlns:a16="http://schemas.microsoft.com/office/drawing/2014/main" id="{FDC9D0BF-007F-A746-BCEA-B4786E4799BC}"/>
              </a:ext>
            </a:extLst>
          </p:cNvPr>
          <p:cNvGrpSpPr/>
          <p:nvPr/>
        </p:nvGrpSpPr>
        <p:grpSpPr>
          <a:xfrm>
            <a:off x="5037869" y="2555922"/>
            <a:ext cx="2062049" cy="3737144"/>
            <a:chOff x="4851761" y="753415"/>
            <a:chExt cx="2303272" cy="4174325"/>
          </a:xfrm>
        </p:grpSpPr>
        <p:pic>
          <p:nvPicPr>
            <p:cNvPr id="8" name="Afbeelding 7">
              <a:extLst>
                <a:ext uri="{FF2B5EF4-FFF2-40B4-BE49-F238E27FC236}">
                  <a16:creationId xmlns:a16="http://schemas.microsoft.com/office/drawing/2014/main" id="{B4EBEC18-A3AE-4F4F-B844-FAE9428AACC9}"/>
                </a:ext>
              </a:extLst>
            </p:cNvPr>
            <p:cNvPicPr>
              <a:picLocks noChangeAspect="1"/>
            </p:cNvPicPr>
            <p:nvPr/>
          </p:nvPicPr>
          <p:blipFill rotWithShape="1">
            <a:blip r:embed="rId5"/>
            <a:srcRect/>
            <a:stretch/>
          </p:blipFill>
          <p:spPr>
            <a:xfrm>
              <a:off x="5066000" y="865121"/>
              <a:ext cx="1898418" cy="3896923"/>
            </a:xfrm>
            <a:prstGeom prst="rect">
              <a:avLst/>
            </a:prstGeom>
          </p:spPr>
        </p:pic>
        <p:pic>
          <p:nvPicPr>
            <p:cNvPr id="13" name="Afbeelding 12">
              <a:extLst>
                <a:ext uri="{FF2B5EF4-FFF2-40B4-BE49-F238E27FC236}">
                  <a16:creationId xmlns:a16="http://schemas.microsoft.com/office/drawing/2014/main" id="{20F43B1B-A41D-EB4E-BA6E-59644DC822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1761" y="753415"/>
              <a:ext cx="2303272" cy="4174325"/>
            </a:xfrm>
            <a:prstGeom prst="rect">
              <a:avLst/>
            </a:prstGeom>
          </p:spPr>
        </p:pic>
      </p:grpSp>
      <p:sp>
        <p:nvSpPr>
          <p:cNvPr id="18" name="Rechthoek 17">
            <a:extLst>
              <a:ext uri="{FF2B5EF4-FFF2-40B4-BE49-F238E27FC236}">
                <a16:creationId xmlns:a16="http://schemas.microsoft.com/office/drawing/2014/main" id="{76E329F6-680E-B24B-BEF7-C73AB8D9FCE6}"/>
              </a:ext>
            </a:extLst>
          </p:cNvPr>
          <p:cNvSpPr/>
          <p:nvPr/>
        </p:nvSpPr>
        <p:spPr>
          <a:xfrm>
            <a:off x="5042880" y="3403369"/>
            <a:ext cx="2062048"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lus 5">
            <a:extLst>
              <a:ext uri="{FF2B5EF4-FFF2-40B4-BE49-F238E27FC236}">
                <a16:creationId xmlns:a16="http://schemas.microsoft.com/office/drawing/2014/main" id="{0B2A9A49-15E6-6845-944B-1F3BCD91BE9D}"/>
              </a:ext>
            </a:extLst>
          </p:cNvPr>
          <p:cNvSpPr/>
          <p:nvPr/>
        </p:nvSpPr>
        <p:spPr>
          <a:xfrm>
            <a:off x="4273374" y="4155720"/>
            <a:ext cx="552893" cy="552893"/>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Gelijk aan 9">
            <a:extLst>
              <a:ext uri="{FF2B5EF4-FFF2-40B4-BE49-F238E27FC236}">
                <a16:creationId xmlns:a16="http://schemas.microsoft.com/office/drawing/2014/main" id="{B16F6AAB-7820-CB4D-8488-2CDAEA4DC952}"/>
              </a:ext>
            </a:extLst>
          </p:cNvPr>
          <p:cNvSpPr/>
          <p:nvPr/>
        </p:nvSpPr>
        <p:spPr>
          <a:xfrm>
            <a:off x="7364072" y="4206942"/>
            <a:ext cx="510363" cy="425302"/>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nvGrpSpPr>
          <p:cNvPr id="22" name="Groep 21">
            <a:extLst>
              <a:ext uri="{FF2B5EF4-FFF2-40B4-BE49-F238E27FC236}">
                <a16:creationId xmlns:a16="http://schemas.microsoft.com/office/drawing/2014/main" id="{127CD20C-A93F-5D41-BD35-9D7D9E980E13}"/>
              </a:ext>
            </a:extLst>
          </p:cNvPr>
          <p:cNvGrpSpPr/>
          <p:nvPr/>
        </p:nvGrpSpPr>
        <p:grpSpPr>
          <a:xfrm>
            <a:off x="8252450" y="2512127"/>
            <a:ext cx="2062049" cy="3737145"/>
            <a:chOff x="9687934" y="944455"/>
            <a:chExt cx="2303272" cy="4174325"/>
          </a:xfrm>
        </p:grpSpPr>
        <p:pic>
          <p:nvPicPr>
            <p:cNvPr id="9" name="Afbeelding 8">
              <a:extLst>
                <a:ext uri="{FF2B5EF4-FFF2-40B4-BE49-F238E27FC236}">
                  <a16:creationId xmlns:a16="http://schemas.microsoft.com/office/drawing/2014/main" id="{D7BDE0FF-5323-7447-A0D8-D347AE059440}"/>
                </a:ext>
              </a:extLst>
            </p:cNvPr>
            <p:cNvPicPr>
              <a:picLocks noChangeAspect="1"/>
            </p:cNvPicPr>
            <p:nvPr/>
          </p:nvPicPr>
          <p:blipFill rotWithShape="1">
            <a:blip r:embed="rId6"/>
            <a:srcRect/>
            <a:stretch/>
          </p:blipFill>
          <p:spPr>
            <a:xfrm>
              <a:off x="9890911" y="1049752"/>
              <a:ext cx="1897108" cy="3894086"/>
            </a:xfrm>
            <a:prstGeom prst="rect">
              <a:avLst/>
            </a:prstGeom>
          </p:spPr>
        </p:pic>
        <p:pic>
          <p:nvPicPr>
            <p:cNvPr id="17" name="Afbeelding 16">
              <a:extLst>
                <a:ext uri="{FF2B5EF4-FFF2-40B4-BE49-F238E27FC236}">
                  <a16:creationId xmlns:a16="http://schemas.microsoft.com/office/drawing/2014/main" id="{501C4772-2242-BD4B-A815-4524256B11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87934" y="944455"/>
              <a:ext cx="2303272" cy="4174325"/>
            </a:xfrm>
            <a:prstGeom prst="rect">
              <a:avLst/>
            </a:prstGeom>
          </p:spPr>
        </p:pic>
      </p:grpSp>
      <p:sp>
        <p:nvSpPr>
          <p:cNvPr id="14" name="Ovaal 13">
            <a:extLst>
              <a:ext uri="{FF2B5EF4-FFF2-40B4-BE49-F238E27FC236}">
                <a16:creationId xmlns:a16="http://schemas.microsoft.com/office/drawing/2014/main" id="{BD88F3D3-77A5-4349-8BEC-80C5F5A905DB}"/>
              </a:ext>
            </a:extLst>
          </p:cNvPr>
          <p:cNvSpPr/>
          <p:nvPr/>
        </p:nvSpPr>
        <p:spPr>
          <a:xfrm>
            <a:off x="9527306" y="1839433"/>
            <a:ext cx="1161318" cy="1161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Dark</a:t>
            </a:r>
            <a:br>
              <a:rPr lang="nl-NL"/>
            </a:br>
            <a:r>
              <a:rPr lang="nl-NL"/>
              <a:t>modus</a:t>
            </a:r>
          </a:p>
        </p:txBody>
      </p:sp>
    </p:spTree>
    <p:extLst>
      <p:ext uri="{BB962C8B-B14F-4D97-AF65-F5344CB8AC3E}">
        <p14:creationId xmlns:p14="http://schemas.microsoft.com/office/powerpoint/2010/main" val="1117321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p:txBody>
          <a:bodyPr/>
          <a:lstStyle/>
          <a:p>
            <a:r>
              <a:rPr lang="nl-NL"/>
              <a:t>Dit is je </a:t>
            </a:r>
            <a:r>
              <a:rPr lang="nl-NL">
                <a:solidFill>
                  <a:schemeClr val="accent6"/>
                </a:solidFill>
              </a:rPr>
              <a:t>Agenda</a:t>
            </a:r>
            <a:r>
              <a:rPr lang="nl-NL"/>
              <a:t> in de app:</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200" y="1557337"/>
            <a:ext cx="3265967" cy="4327097"/>
          </a:xfrm>
        </p:spPr>
        <p:txBody>
          <a:bodyPr/>
          <a:lstStyle/>
          <a:p>
            <a:pPr marL="0" indent="0">
              <a:buNone/>
            </a:pPr>
            <a:r>
              <a:rPr lang="nl-NL"/>
              <a:t>Je ziet altijd het rooster met je lessen en andere afspraken in Magister. </a:t>
            </a:r>
          </a:p>
          <a:p>
            <a:pPr marL="0" indent="0">
              <a:buNone/>
            </a:pPr>
            <a:endParaRPr lang="nl-NL"/>
          </a:p>
          <a:p>
            <a:pPr marL="0" indent="0">
              <a:buNone/>
            </a:pPr>
            <a:r>
              <a:rPr lang="nl-NL"/>
              <a:t>Bij de les staat het huiswerk en of je eventueel een toets hebt.</a:t>
            </a:r>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p:txBody>
          <a:bodyPr/>
          <a:lstStyle/>
          <a:p>
            <a:fld id="{92EE2E10-9301-6148-B08B-2E928BBC0231}" type="slidenum">
              <a:rPr lang="nl-NL" smtClean="0"/>
              <a:pPr/>
              <a:t>7</a:t>
            </a:fld>
            <a:endParaRPr lang="nl-NL"/>
          </a:p>
        </p:txBody>
      </p:sp>
      <p:sp>
        <p:nvSpPr>
          <p:cNvPr id="13" name="Tekstvak 12">
            <a:extLst>
              <a:ext uri="{FF2B5EF4-FFF2-40B4-BE49-F238E27FC236}">
                <a16:creationId xmlns:a16="http://schemas.microsoft.com/office/drawing/2014/main" id="{2829995F-3269-5E4C-9F5C-8D561C519D24}"/>
              </a:ext>
            </a:extLst>
          </p:cNvPr>
          <p:cNvSpPr txBox="1"/>
          <p:nvPr/>
        </p:nvSpPr>
        <p:spPr>
          <a:xfrm>
            <a:off x="8183282" y="2483310"/>
            <a:ext cx="1272032" cy="400110"/>
          </a:xfrm>
          <a:prstGeom prst="rect">
            <a:avLst/>
          </a:prstGeom>
          <a:noFill/>
        </p:spPr>
        <p:txBody>
          <a:bodyPr wrap="square" rtlCol="0">
            <a:spAutoFit/>
          </a:bodyPr>
          <a:lstStyle/>
          <a:p>
            <a:pPr algn="l"/>
            <a:r>
              <a:rPr lang="nl-NL" sz="2000">
                <a:solidFill>
                  <a:schemeClr val="accent6"/>
                </a:solidFill>
                <a:latin typeface="Calibri Light" panose="020F0302020204030204" pitchFamily="34" charset="0"/>
                <a:cs typeface="Calibri Light" panose="020F0302020204030204" pitchFamily="34" charset="0"/>
              </a:rPr>
              <a:t>H</a:t>
            </a:r>
            <a:r>
              <a:rPr lang="nl-NL" sz="2000" b="0" i="0">
                <a:solidFill>
                  <a:schemeClr val="accent6"/>
                </a:solidFill>
                <a:latin typeface="Calibri Light" panose="020F0302020204030204" pitchFamily="34" charset="0"/>
                <a:cs typeface="Calibri Light" panose="020F0302020204030204" pitchFamily="34" charset="0"/>
              </a:rPr>
              <a:t>uiswerk</a:t>
            </a:r>
          </a:p>
        </p:txBody>
      </p:sp>
      <p:sp>
        <p:nvSpPr>
          <p:cNvPr id="14" name="Tekstvak 13">
            <a:extLst>
              <a:ext uri="{FF2B5EF4-FFF2-40B4-BE49-F238E27FC236}">
                <a16:creationId xmlns:a16="http://schemas.microsoft.com/office/drawing/2014/main" id="{4EB2B8CA-EC87-9841-A853-09B00E6CEE28}"/>
              </a:ext>
            </a:extLst>
          </p:cNvPr>
          <p:cNvSpPr txBox="1"/>
          <p:nvPr/>
        </p:nvSpPr>
        <p:spPr>
          <a:xfrm>
            <a:off x="8183282" y="3185152"/>
            <a:ext cx="963168" cy="400110"/>
          </a:xfrm>
          <a:prstGeom prst="rect">
            <a:avLst/>
          </a:prstGeom>
          <a:noFill/>
        </p:spPr>
        <p:txBody>
          <a:bodyPr wrap="square" rtlCol="0">
            <a:spAutoFit/>
          </a:bodyPr>
          <a:lstStyle/>
          <a:p>
            <a:pPr algn="l"/>
            <a:r>
              <a:rPr lang="nl-NL" sz="2000">
                <a:solidFill>
                  <a:schemeClr val="accent6"/>
                </a:solidFill>
                <a:latin typeface="Calibri Light" panose="020F0302020204030204" pitchFamily="34" charset="0"/>
                <a:cs typeface="Calibri Light" panose="020F0302020204030204" pitchFamily="34" charset="0"/>
              </a:rPr>
              <a:t>T</a:t>
            </a:r>
            <a:r>
              <a:rPr lang="nl-NL" sz="2000" b="0" i="0">
                <a:solidFill>
                  <a:schemeClr val="accent6"/>
                </a:solidFill>
                <a:latin typeface="Calibri Light" panose="020F0302020204030204" pitchFamily="34" charset="0"/>
                <a:cs typeface="Calibri Light" panose="020F0302020204030204" pitchFamily="34" charset="0"/>
              </a:rPr>
              <a:t>oets</a:t>
            </a:r>
          </a:p>
        </p:txBody>
      </p:sp>
      <p:grpSp>
        <p:nvGrpSpPr>
          <p:cNvPr id="2" name="Groep 1">
            <a:extLst>
              <a:ext uri="{FF2B5EF4-FFF2-40B4-BE49-F238E27FC236}">
                <a16:creationId xmlns:a16="http://schemas.microsoft.com/office/drawing/2014/main" id="{77A35FBD-E427-C44D-951B-B789B5EDF79A}"/>
              </a:ext>
            </a:extLst>
          </p:cNvPr>
          <p:cNvGrpSpPr/>
          <p:nvPr/>
        </p:nvGrpSpPr>
        <p:grpSpPr>
          <a:xfrm>
            <a:off x="5180298" y="1127064"/>
            <a:ext cx="2925053" cy="5301207"/>
            <a:chOff x="4953255" y="1710109"/>
            <a:chExt cx="2303272" cy="4174325"/>
          </a:xfrm>
        </p:grpSpPr>
        <p:pic>
          <p:nvPicPr>
            <p:cNvPr id="4" name="Afbeelding 3" descr="Afbeelding met tekst&#10;&#10;Automatisch gegenereerde beschrijving">
              <a:extLst>
                <a:ext uri="{FF2B5EF4-FFF2-40B4-BE49-F238E27FC236}">
                  <a16:creationId xmlns:a16="http://schemas.microsoft.com/office/drawing/2014/main" id="{F02394B7-FF3B-4678-BFCF-FC8EBFD3B888}"/>
                </a:ext>
              </a:extLst>
            </p:cNvPr>
            <p:cNvPicPr>
              <a:picLocks noChangeAspect="1"/>
            </p:cNvPicPr>
            <p:nvPr/>
          </p:nvPicPr>
          <p:blipFill>
            <a:blip r:embed="rId3"/>
            <a:stretch>
              <a:fillRect/>
            </a:stretch>
          </p:blipFill>
          <p:spPr>
            <a:xfrm>
              <a:off x="5163817" y="1821222"/>
              <a:ext cx="1902837" cy="3967923"/>
            </a:xfrm>
            <a:prstGeom prst="rect">
              <a:avLst/>
            </a:prstGeom>
            <a:ln>
              <a:noFill/>
            </a:ln>
          </p:spPr>
        </p:pic>
        <p:pic>
          <p:nvPicPr>
            <p:cNvPr id="19" name="Afbeelding 18">
              <a:extLst>
                <a:ext uri="{FF2B5EF4-FFF2-40B4-BE49-F238E27FC236}">
                  <a16:creationId xmlns:a16="http://schemas.microsoft.com/office/drawing/2014/main" id="{DCBD14AD-C00E-1942-A6E3-C18B6627D0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3255" y="1710109"/>
              <a:ext cx="2303272" cy="4174325"/>
            </a:xfrm>
            <a:prstGeom prst="rect">
              <a:avLst/>
            </a:prstGeom>
          </p:spPr>
        </p:pic>
      </p:grpSp>
      <p:sp>
        <p:nvSpPr>
          <p:cNvPr id="15" name="Rechthoek 14">
            <a:extLst>
              <a:ext uri="{FF2B5EF4-FFF2-40B4-BE49-F238E27FC236}">
                <a16:creationId xmlns:a16="http://schemas.microsoft.com/office/drawing/2014/main" id="{997F930A-119D-2640-80EB-050E99B3807E}"/>
              </a:ext>
            </a:extLst>
          </p:cNvPr>
          <p:cNvSpPr/>
          <p:nvPr/>
        </p:nvSpPr>
        <p:spPr>
          <a:xfrm>
            <a:off x="5236339" y="3217626"/>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B4D4B8EE-CA61-7641-BB59-4462179CFD8D}"/>
              </a:ext>
            </a:extLst>
          </p:cNvPr>
          <p:cNvSpPr/>
          <p:nvPr/>
        </p:nvSpPr>
        <p:spPr>
          <a:xfrm>
            <a:off x="5236339" y="2515783"/>
            <a:ext cx="2816102" cy="3351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7317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9B39EDD-FBF2-B248-92E0-75F155C28571}"/>
              </a:ext>
            </a:extLst>
          </p:cNvPr>
          <p:cNvSpPr>
            <a:spLocks noGrp="1"/>
          </p:cNvSpPr>
          <p:nvPr>
            <p:ph type="title"/>
          </p:nvPr>
        </p:nvSpPr>
        <p:spPr>
          <a:xfrm>
            <a:off x="838200" y="333385"/>
            <a:ext cx="10515600" cy="640181"/>
          </a:xfrm>
        </p:spPr>
        <p:txBody>
          <a:bodyPr/>
          <a:lstStyle/>
          <a:p>
            <a:r>
              <a:rPr lang="nl-NL"/>
              <a:t>Dit is je </a:t>
            </a:r>
            <a:r>
              <a:rPr lang="nl-NL">
                <a:solidFill>
                  <a:schemeClr val="accent6"/>
                </a:solidFill>
              </a:rPr>
              <a:t>Huiswerk</a:t>
            </a:r>
            <a:r>
              <a:rPr lang="nl-NL"/>
              <a:t> in de app:</a:t>
            </a:r>
          </a:p>
        </p:txBody>
      </p:sp>
      <p:sp>
        <p:nvSpPr>
          <p:cNvPr id="6" name="Tijdelijke aanduiding voor inhoud 5">
            <a:extLst>
              <a:ext uri="{FF2B5EF4-FFF2-40B4-BE49-F238E27FC236}">
                <a16:creationId xmlns:a16="http://schemas.microsoft.com/office/drawing/2014/main" id="{E3F67C3A-976F-F743-9530-C49C204DA880}"/>
              </a:ext>
            </a:extLst>
          </p:cNvPr>
          <p:cNvSpPr>
            <a:spLocks noGrp="1"/>
          </p:cNvSpPr>
          <p:nvPr>
            <p:ph idx="1"/>
          </p:nvPr>
        </p:nvSpPr>
        <p:spPr>
          <a:xfrm>
            <a:off x="838200" y="1557337"/>
            <a:ext cx="5105400" cy="4327097"/>
          </a:xfrm>
        </p:spPr>
        <p:txBody>
          <a:bodyPr/>
          <a:lstStyle/>
          <a:p>
            <a:pPr marL="0" indent="0">
              <a:buNone/>
            </a:pPr>
            <a:r>
              <a:rPr lang="nl-NL">
                <a:solidFill>
                  <a:schemeClr val="accent1"/>
                </a:solidFill>
              </a:rPr>
              <a:t>Overzicht</a:t>
            </a:r>
            <a:br>
              <a:rPr lang="nl-NL"/>
            </a:br>
            <a:r>
              <a:rPr lang="nl-NL"/>
              <a:t>Al je huiswerk wat je (nog) moet maken.</a:t>
            </a:r>
          </a:p>
        </p:txBody>
      </p:sp>
      <p:sp>
        <p:nvSpPr>
          <p:cNvPr id="11" name="Tijdelijke aanduiding voor voettekst 10">
            <a:extLst>
              <a:ext uri="{FF2B5EF4-FFF2-40B4-BE49-F238E27FC236}">
                <a16:creationId xmlns:a16="http://schemas.microsoft.com/office/drawing/2014/main" id="{4DB29D14-5BC4-8044-8008-3CD82E79FAD8}"/>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503FBB1C-7008-5D4A-B48A-4AEA5F2F20DE}"/>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8</a:t>
            </a:fld>
            <a:endParaRPr lang="nl-NL"/>
          </a:p>
        </p:txBody>
      </p:sp>
      <p:sp>
        <p:nvSpPr>
          <p:cNvPr id="13" name="Tijdelijke aanduiding voor inhoud 12">
            <a:extLst>
              <a:ext uri="{FF2B5EF4-FFF2-40B4-BE49-F238E27FC236}">
                <a16:creationId xmlns:a16="http://schemas.microsoft.com/office/drawing/2014/main" id="{5873325B-3E19-114E-A9BC-2FBCFDEC5211}"/>
              </a:ext>
            </a:extLst>
          </p:cNvPr>
          <p:cNvSpPr>
            <a:spLocks noGrp="1"/>
          </p:cNvSpPr>
          <p:nvPr>
            <p:ph idx="13"/>
          </p:nvPr>
        </p:nvSpPr>
        <p:spPr>
          <a:xfrm>
            <a:off x="6251575" y="1557337"/>
            <a:ext cx="5105400" cy="4327097"/>
          </a:xfrm>
        </p:spPr>
        <p:txBody>
          <a:bodyPr/>
          <a:lstStyle/>
          <a:p>
            <a:pPr marL="0" indent="0">
              <a:buNone/>
            </a:pPr>
            <a:r>
              <a:rPr lang="nl-NL">
                <a:solidFill>
                  <a:schemeClr val="accent1"/>
                </a:solidFill>
              </a:rPr>
              <a:t>Huiswerk gemaakt?</a:t>
            </a:r>
            <a:br>
              <a:rPr lang="nl-NL">
                <a:solidFill>
                  <a:schemeClr val="accent1"/>
                </a:solidFill>
              </a:rPr>
            </a:br>
            <a:r>
              <a:rPr lang="nl-NL"/>
              <a:t>Klik dan op het schuifje ‘Afgerond’.</a:t>
            </a:r>
          </a:p>
          <a:p>
            <a:endParaRPr lang="nl-NL"/>
          </a:p>
        </p:txBody>
      </p:sp>
      <p:grpSp>
        <p:nvGrpSpPr>
          <p:cNvPr id="2" name="Groep 1">
            <a:extLst>
              <a:ext uri="{FF2B5EF4-FFF2-40B4-BE49-F238E27FC236}">
                <a16:creationId xmlns:a16="http://schemas.microsoft.com/office/drawing/2014/main" id="{AFB6E5B1-6436-FD4C-A49C-F18439000743}"/>
              </a:ext>
            </a:extLst>
          </p:cNvPr>
          <p:cNvGrpSpPr/>
          <p:nvPr/>
        </p:nvGrpSpPr>
        <p:grpSpPr>
          <a:xfrm>
            <a:off x="2239455" y="2514600"/>
            <a:ext cx="2020313" cy="3661505"/>
            <a:chOff x="3398358" y="2167894"/>
            <a:chExt cx="2303272" cy="4174325"/>
          </a:xfrm>
        </p:grpSpPr>
        <p:pic>
          <p:nvPicPr>
            <p:cNvPr id="4" name="Afbeelding 3" descr="Afbeelding met tekst&#10;&#10;Automatisch gegenereerde beschrijving">
              <a:extLst>
                <a:ext uri="{FF2B5EF4-FFF2-40B4-BE49-F238E27FC236}">
                  <a16:creationId xmlns:a16="http://schemas.microsoft.com/office/drawing/2014/main" id="{3B4F0F68-C64B-4E41-B202-C5427117DEE7}"/>
                </a:ext>
              </a:extLst>
            </p:cNvPr>
            <p:cNvPicPr>
              <a:picLocks noChangeAspect="1"/>
            </p:cNvPicPr>
            <p:nvPr/>
          </p:nvPicPr>
          <p:blipFill>
            <a:blip r:embed="rId2"/>
            <a:stretch>
              <a:fillRect/>
            </a:stretch>
          </p:blipFill>
          <p:spPr>
            <a:xfrm>
              <a:off x="3598790" y="2277990"/>
              <a:ext cx="1926240" cy="4016101"/>
            </a:xfrm>
            <a:prstGeom prst="rect">
              <a:avLst/>
            </a:prstGeom>
          </p:spPr>
        </p:pic>
        <p:pic>
          <p:nvPicPr>
            <p:cNvPr id="15" name="Afbeelding 14">
              <a:extLst>
                <a:ext uri="{FF2B5EF4-FFF2-40B4-BE49-F238E27FC236}">
                  <a16:creationId xmlns:a16="http://schemas.microsoft.com/office/drawing/2014/main" id="{0FF3463C-CEA2-6344-821B-4685FE624B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98358" y="2167894"/>
              <a:ext cx="2303272" cy="4174325"/>
            </a:xfrm>
            <a:prstGeom prst="rect">
              <a:avLst/>
            </a:prstGeom>
          </p:spPr>
        </p:pic>
      </p:grpSp>
      <p:grpSp>
        <p:nvGrpSpPr>
          <p:cNvPr id="7" name="Groep 6">
            <a:extLst>
              <a:ext uri="{FF2B5EF4-FFF2-40B4-BE49-F238E27FC236}">
                <a16:creationId xmlns:a16="http://schemas.microsoft.com/office/drawing/2014/main" id="{E7AC1094-57F9-0843-9A94-8998EA76EA58}"/>
              </a:ext>
            </a:extLst>
          </p:cNvPr>
          <p:cNvGrpSpPr/>
          <p:nvPr/>
        </p:nvGrpSpPr>
        <p:grpSpPr>
          <a:xfrm>
            <a:off x="7365711" y="2514600"/>
            <a:ext cx="2020313" cy="3661505"/>
            <a:chOff x="6667752" y="2167895"/>
            <a:chExt cx="2303272" cy="4174325"/>
          </a:xfrm>
        </p:grpSpPr>
        <p:pic>
          <p:nvPicPr>
            <p:cNvPr id="9" name="Afbeelding 8" descr="Afbeelding met tekst&#10;&#10;Automatisch gegenereerde beschrijving">
              <a:extLst>
                <a:ext uri="{FF2B5EF4-FFF2-40B4-BE49-F238E27FC236}">
                  <a16:creationId xmlns:a16="http://schemas.microsoft.com/office/drawing/2014/main" id="{7E3A3511-BBCD-4C56-A671-FB7CFD66D83A}"/>
                </a:ext>
              </a:extLst>
            </p:cNvPr>
            <p:cNvPicPr>
              <a:picLocks noChangeAspect="1"/>
            </p:cNvPicPr>
            <p:nvPr/>
          </p:nvPicPr>
          <p:blipFill>
            <a:blip r:embed="rId4"/>
            <a:stretch>
              <a:fillRect/>
            </a:stretch>
          </p:blipFill>
          <p:spPr>
            <a:xfrm>
              <a:off x="6885115" y="2270619"/>
              <a:ext cx="1882529" cy="3948032"/>
            </a:xfrm>
            <a:prstGeom prst="rect">
              <a:avLst/>
            </a:prstGeom>
          </p:spPr>
        </p:pic>
        <p:pic>
          <p:nvPicPr>
            <p:cNvPr id="16" name="Afbeelding 15">
              <a:extLst>
                <a:ext uri="{FF2B5EF4-FFF2-40B4-BE49-F238E27FC236}">
                  <a16:creationId xmlns:a16="http://schemas.microsoft.com/office/drawing/2014/main" id="{12C13E02-3A09-7343-942F-EA693F8252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7752" y="2167895"/>
              <a:ext cx="2303272" cy="4174325"/>
            </a:xfrm>
            <a:prstGeom prst="rect">
              <a:avLst/>
            </a:prstGeom>
          </p:spPr>
        </p:pic>
      </p:grpSp>
    </p:spTree>
    <p:extLst>
      <p:ext uri="{BB962C8B-B14F-4D97-AF65-F5344CB8AC3E}">
        <p14:creationId xmlns:p14="http://schemas.microsoft.com/office/powerpoint/2010/main" val="316783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714CF3E-3CC1-1943-9603-6CAC1233D15C}"/>
              </a:ext>
            </a:extLst>
          </p:cNvPr>
          <p:cNvSpPr>
            <a:spLocks noGrp="1"/>
          </p:cNvSpPr>
          <p:nvPr>
            <p:ph type="title"/>
          </p:nvPr>
        </p:nvSpPr>
        <p:spPr>
          <a:xfrm>
            <a:off x="838200" y="333385"/>
            <a:ext cx="10515600" cy="640181"/>
          </a:xfrm>
        </p:spPr>
        <p:txBody>
          <a:bodyPr/>
          <a:lstStyle/>
          <a:p>
            <a:r>
              <a:rPr lang="nl-NL"/>
              <a:t>Afwezig of iets vergeten?</a:t>
            </a:r>
          </a:p>
        </p:txBody>
      </p:sp>
      <p:sp>
        <p:nvSpPr>
          <p:cNvPr id="6" name="Tijdelijke aanduiding voor inhoud 5">
            <a:extLst>
              <a:ext uri="{FF2B5EF4-FFF2-40B4-BE49-F238E27FC236}">
                <a16:creationId xmlns:a16="http://schemas.microsoft.com/office/drawing/2014/main" id="{7C190FC0-18FB-034E-926E-A174BBE35312}"/>
              </a:ext>
            </a:extLst>
          </p:cNvPr>
          <p:cNvSpPr>
            <a:spLocks noGrp="1"/>
          </p:cNvSpPr>
          <p:nvPr>
            <p:ph idx="1"/>
          </p:nvPr>
        </p:nvSpPr>
        <p:spPr>
          <a:xfrm>
            <a:off x="838200" y="1557338"/>
            <a:ext cx="5156200" cy="4327525"/>
          </a:xfrm>
        </p:spPr>
        <p:txBody>
          <a:bodyPr vert="horz" lIns="0" tIns="0" rIns="0" bIns="0" rtlCol="0" anchor="t">
            <a:noAutofit/>
          </a:bodyPr>
          <a:lstStyle/>
          <a:p>
            <a:r>
              <a:rPr lang="nl-NL" dirty="0">
                <a:solidFill>
                  <a:schemeClr val="accent1"/>
                </a:solidFill>
              </a:rPr>
              <a:t>Je kunt jezelf niet via de app ziekmelden</a:t>
            </a:r>
          </a:p>
          <a:p>
            <a:r>
              <a:rPr lang="nl-NL" dirty="0"/>
              <a:t>Tijdens een schooldag doe je dat via de manier die de mentor je toelicht.</a:t>
            </a:r>
          </a:p>
          <a:p>
            <a:r>
              <a:rPr lang="nl-NL" dirty="0"/>
              <a:t>Vóór schooltijd doet je ouder/</a:t>
            </a:r>
            <a:br>
              <a:rPr lang="nl-NL" dirty="0"/>
            </a:br>
            <a:r>
              <a:rPr lang="nl-NL" dirty="0"/>
              <a:t>verzorger dat via hun App Magister.</a:t>
            </a:r>
          </a:p>
          <a:p>
            <a:endParaRPr lang="nl-NL" dirty="0"/>
          </a:p>
          <a:p>
            <a:r>
              <a:rPr lang="nl-NL" dirty="0">
                <a:solidFill>
                  <a:schemeClr val="accent1"/>
                </a:solidFill>
              </a:rPr>
              <a:t>Iets vergeten?</a:t>
            </a:r>
          </a:p>
          <a:p>
            <a:r>
              <a:rPr lang="nl-NL" dirty="0"/>
              <a:t>Moet je naar de tandarts, was je per ongeluk te laat bij een les of heb je lesmateriaal vergeten mee te nemen? Dan zie je dat zelf ook terug in Magister. </a:t>
            </a:r>
          </a:p>
        </p:txBody>
      </p:sp>
      <p:sp>
        <p:nvSpPr>
          <p:cNvPr id="11" name="Tijdelijke aanduiding voor voettekst 10">
            <a:extLst>
              <a:ext uri="{FF2B5EF4-FFF2-40B4-BE49-F238E27FC236}">
                <a16:creationId xmlns:a16="http://schemas.microsoft.com/office/drawing/2014/main" id="{A3D0776A-BCDC-764A-A9F9-D12D05755E3C}"/>
              </a:ext>
            </a:extLst>
          </p:cNvPr>
          <p:cNvSpPr>
            <a:spLocks noGrp="1"/>
          </p:cNvSpPr>
          <p:nvPr>
            <p:ph type="ftr" sz="quarter" idx="11"/>
          </p:nvPr>
        </p:nvSpPr>
        <p:spPr>
          <a:xfrm>
            <a:off x="838200" y="6554480"/>
            <a:ext cx="4822825" cy="118227"/>
          </a:xfrm>
        </p:spPr>
        <p:txBody>
          <a:bodyPr/>
          <a:lstStyle/>
          <a:p>
            <a:r>
              <a:rPr lang="nl-NL" dirty="0"/>
              <a:t>Maak kennis met Magister – mei 2022</a:t>
            </a:r>
          </a:p>
        </p:txBody>
      </p:sp>
      <p:sp>
        <p:nvSpPr>
          <p:cNvPr id="3" name="Tijdelijke aanduiding voor dianummer 2">
            <a:extLst>
              <a:ext uri="{FF2B5EF4-FFF2-40B4-BE49-F238E27FC236}">
                <a16:creationId xmlns:a16="http://schemas.microsoft.com/office/drawing/2014/main" id="{CC3301D4-F29F-7040-9B79-066EAF439142}"/>
              </a:ext>
            </a:extLst>
          </p:cNvPr>
          <p:cNvSpPr>
            <a:spLocks noGrp="1"/>
          </p:cNvSpPr>
          <p:nvPr>
            <p:ph type="sldNum" sz="quarter" idx="12"/>
          </p:nvPr>
        </p:nvSpPr>
        <p:spPr>
          <a:xfrm>
            <a:off x="499390" y="6554480"/>
            <a:ext cx="219572" cy="118227"/>
          </a:xfrm>
        </p:spPr>
        <p:txBody>
          <a:bodyPr/>
          <a:lstStyle/>
          <a:p>
            <a:fld id="{92EE2E10-9301-6148-B08B-2E928BBC0231}" type="slidenum">
              <a:rPr lang="nl-NL" smtClean="0"/>
              <a:pPr/>
              <a:t>9</a:t>
            </a:fld>
            <a:endParaRPr lang="nl-NL"/>
          </a:p>
        </p:txBody>
      </p:sp>
      <p:grpSp>
        <p:nvGrpSpPr>
          <p:cNvPr id="19" name="Groep 18">
            <a:extLst>
              <a:ext uri="{FF2B5EF4-FFF2-40B4-BE49-F238E27FC236}">
                <a16:creationId xmlns:a16="http://schemas.microsoft.com/office/drawing/2014/main" id="{DFF2FEC5-49AA-FE46-9205-5A383A9A5F56}"/>
              </a:ext>
            </a:extLst>
          </p:cNvPr>
          <p:cNvGrpSpPr/>
          <p:nvPr/>
        </p:nvGrpSpPr>
        <p:grpSpPr>
          <a:xfrm>
            <a:off x="7372747" y="1322545"/>
            <a:ext cx="2649119" cy="4801123"/>
            <a:chOff x="13926676" y="577857"/>
            <a:chExt cx="2924752" cy="5300663"/>
          </a:xfrm>
        </p:grpSpPr>
        <p:pic>
          <p:nvPicPr>
            <p:cNvPr id="20" name="Afbeelding 19" descr="Afbeelding met tekst&#10;&#10;Automatisch gegenereerde beschrijving">
              <a:extLst>
                <a:ext uri="{FF2B5EF4-FFF2-40B4-BE49-F238E27FC236}">
                  <a16:creationId xmlns:a16="http://schemas.microsoft.com/office/drawing/2014/main" id="{B1814E1F-AC93-914D-8A3D-9A5E13C2DCF0}"/>
                </a:ext>
              </a:extLst>
            </p:cNvPr>
            <p:cNvPicPr>
              <a:picLocks noChangeAspect="1"/>
            </p:cNvPicPr>
            <p:nvPr/>
          </p:nvPicPr>
          <p:blipFill>
            <a:blip r:embed="rId2"/>
            <a:stretch>
              <a:fillRect/>
            </a:stretch>
          </p:blipFill>
          <p:spPr>
            <a:xfrm>
              <a:off x="14177344" y="764021"/>
              <a:ext cx="2400061" cy="4931946"/>
            </a:xfrm>
            <a:prstGeom prst="rect">
              <a:avLst/>
            </a:prstGeom>
          </p:spPr>
        </p:pic>
        <p:pic>
          <p:nvPicPr>
            <p:cNvPr id="21" name="Afbeelding 20">
              <a:extLst>
                <a:ext uri="{FF2B5EF4-FFF2-40B4-BE49-F238E27FC236}">
                  <a16:creationId xmlns:a16="http://schemas.microsoft.com/office/drawing/2014/main" id="{2BE96A89-DADB-E444-BD79-F7E53AB7AF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26676" y="577857"/>
              <a:ext cx="2924752" cy="5300663"/>
            </a:xfrm>
            <a:prstGeom prst="rect">
              <a:avLst/>
            </a:prstGeom>
          </p:spPr>
        </p:pic>
      </p:grpSp>
    </p:spTree>
    <p:extLst>
      <p:ext uri="{BB962C8B-B14F-4D97-AF65-F5344CB8AC3E}">
        <p14:creationId xmlns:p14="http://schemas.microsoft.com/office/powerpoint/2010/main" val="2886898686"/>
      </p:ext>
    </p:extLst>
  </p:cSld>
  <p:clrMapOvr>
    <a:masterClrMapping/>
  </p:clrMapOvr>
</p:sld>
</file>

<file path=ppt/theme/theme1.xml><?xml version="1.0" encoding="utf-8"?>
<a:theme xmlns:a="http://schemas.openxmlformats.org/drawingml/2006/main" name="Template Magister">
  <a:themeElements>
    <a:clrScheme name="Magister 2020">
      <a:dk1>
        <a:srgbClr val="000000"/>
      </a:dk1>
      <a:lt1>
        <a:srgbClr val="FFFFFF"/>
      </a:lt1>
      <a:dk2>
        <a:srgbClr val="000000"/>
      </a:dk2>
      <a:lt2>
        <a:srgbClr val="FFFFFF"/>
      </a:lt2>
      <a:accent1>
        <a:srgbClr val="1995F9"/>
      </a:accent1>
      <a:accent2>
        <a:srgbClr val="02354E"/>
      </a:accent2>
      <a:accent3>
        <a:srgbClr val="194FC1"/>
      </a:accent3>
      <a:accent4>
        <a:srgbClr val="C0C0C0"/>
      </a:accent4>
      <a:accent5>
        <a:srgbClr val="EAEAEA"/>
      </a:accent5>
      <a:accent6>
        <a:srgbClr val="FF8405"/>
      </a:accent6>
      <a:hlink>
        <a:srgbClr val="FFD611"/>
      </a:hlink>
      <a:folHlink>
        <a:srgbClr val="FFD61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b="0" i="0" dirty="0" err="1" smtClean="0">
            <a:solidFill>
              <a:schemeClr val="accent2"/>
            </a:solidFill>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Magsiter Template 2021.potx" id="{8D5127D3-F908-4D95-B4CD-EECCD758351B}" vid="{F987D059-20CC-4715-B509-020C9CE664F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C849D8AB6504FAACAFE94B51DD949" ma:contentTypeVersion="16" ma:contentTypeDescription="Een nieuw document maken." ma:contentTypeScope="" ma:versionID="135c8ef5a9a86c8e029fc6c86384fe13">
  <xsd:schema xmlns:xsd="http://www.w3.org/2001/XMLSchema" xmlns:xs="http://www.w3.org/2001/XMLSchema" xmlns:p="http://schemas.microsoft.com/office/2006/metadata/properties" xmlns:ns2="ebd98fa0-791c-4abd-8cf8-43c81b29fef1" xmlns:ns3="1d264b9a-4793-4fa2-8701-fdb3c8fd4e1f" targetNamespace="http://schemas.microsoft.com/office/2006/metadata/properties" ma:root="true" ma:fieldsID="c7fab2b09de3490e9e8fc042c85e5752" ns2:_="" ns3:_="">
    <xsd:import namespace="ebd98fa0-791c-4abd-8cf8-43c81b29fef1"/>
    <xsd:import namespace="1d264b9a-4793-4fa2-8701-fdb3c8fd4e1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98fa0-791c-4abd-8cf8-43c81b29fef1"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3352e8d5-70d4-4616-bfd2-f8bf7ce3318e}" ma:internalName="TaxCatchAll" ma:showField="CatchAllData" ma:web="ebd98fa0-791c-4abd-8cf8-43c81b29fe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264b9a-4793-4fa2-8701-fdb3c8fd4e1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9770cc02-d3d1-4bc7-8778-9184f24df97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264b9a-4793-4fa2-8701-fdb3c8fd4e1f">
      <Terms xmlns="http://schemas.microsoft.com/office/infopath/2007/PartnerControls"/>
    </lcf76f155ced4ddcb4097134ff3c332f>
    <TaxCatchAll xmlns="ebd98fa0-791c-4abd-8cf8-43c81b29fef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271A5F-6C56-4BB9-BEEA-0F02487D760E}"/>
</file>

<file path=customXml/itemProps2.xml><?xml version="1.0" encoding="utf-8"?>
<ds:datastoreItem xmlns:ds="http://schemas.openxmlformats.org/officeDocument/2006/customXml" ds:itemID="{DE68D01A-A99F-41DE-A1DF-F80A52F57F02}">
  <ds:schemaRef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3a6e05b2-bff7-4274-8c1c-2578f00e4fdc"/>
    <ds:schemaRef ds:uri="e72f5fea-3ff5-4a0e-8464-2037869e11f9"/>
    <ds:schemaRef ds:uri="http://www.w3.org/XML/1998/namespace"/>
    <ds:schemaRef ds:uri="http://purl.org/dc/terms/"/>
  </ds:schemaRefs>
</ds:datastoreItem>
</file>

<file path=customXml/itemProps3.xml><?xml version="1.0" encoding="utf-8"?>
<ds:datastoreItem xmlns:ds="http://schemas.openxmlformats.org/officeDocument/2006/customXml" ds:itemID="{4A4D2F6C-B1B2-46E8-B442-EB715D078F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Magsiter Template 2021</Template>
  <TotalTime>43</TotalTime>
  <Words>1107</Words>
  <Application>Microsoft Office PowerPoint</Application>
  <PresentationFormat>Breedbeeld</PresentationFormat>
  <Paragraphs>129</Paragraphs>
  <Slides>23</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Calibri</vt:lpstr>
      <vt:lpstr>Calibri Light</vt:lpstr>
      <vt:lpstr>Gilroy SemiBold</vt:lpstr>
      <vt:lpstr>Template Magister</vt:lpstr>
      <vt:lpstr>Kennismaking voor brugklassers met Magister Magister App  </vt:lpstr>
      <vt:lpstr>Voor alle schoolzaken kun je een app of een website gebruiken:</vt:lpstr>
      <vt:lpstr>1e keer inloggen in de app Magister Leerling doe je zo:</vt:lpstr>
      <vt:lpstr>Als je je wachtwoord bent vergeten of het moet veranderen:</vt:lpstr>
      <vt:lpstr>Dit kun je allemaal in de App Magister Leerling:</vt:lpstr>
      <vt:lpstr>Weergave van de app op je telefoon:</vt:lpstr>
      <vt:lpstr>Dit is je Agenda in de app:</vt:lpstr>
      <vt:lpstr>Dit is je Huiswerk in de app:</vt:lpstr>
      <vt:lpstr>Afwezig of iets vergeten?</vt:lpstr>
      <vt:lpstr>Dit zijn je Cijfers in de app:</vt:lpstr>
      <vt:lpstr>Dit zijn je Berichten in de app:</vt:lpstr>
      <vt:lpstr>Dit zijn je Mededelingen in de app:</vt:lpstr>
      <vt:lpstr>Dit zijn je Bronnen in de app:</vt:lpstr>
      <vt:lpstr>Dit zijn je Studiewijzers in de app:</vt:lpstr>
      <vt:lpstr>Dit zijn je Opdrachten in de app:</vt:lpstr>
      <vt:lpstr>Dit zijn je Leermiddelen in de app:</vt:lpstr>
      <vt:lpstr>Dit zijn je Mijn gegevens (profiel) in de app:</vt:lpstr>
      <vt:lpstr>Storingen</vt:lpstr>
      <vt:lpstr>Veilig gebruik</vt:lpstr>
      <vt:lpstr>PowerPoint-presentatie</vt:lpstr>
      <vt:lpstr>Dit is je startscherm via Magister Web</vt:lpstr>
      <vt:lpstr>CloudAgenda 1 zo stel je het in</vt:lpstr>
      <vt:lpstr>CloudAgenda 2 (zo ziet het eruit via Android)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Kennismaking Brugklassers met Magister 2022-2023</dc:title>
  <dc:creator>Rachel Leeuwenburgh</dc:creator>
  <cp:lastModifiedBy>Joyce Ockers</cp:lastModifiedBy>
  <cp:revision>2</cp:revision>
  <dcterms:created xsi:type="dcterms:W3CDTF">2020-12-15T15:50:13Z</dcterms:created>
  <dcterms:modified xsi:type="dcterms:W3CDTF">2022-06-02T07:57:56Z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0x01010095BC849D8AB6504FAACAFE94B51DD949</vt:lpwstr>
  </property>
  <property fmtid="{D5CDD505-2E9C-101B-9397-08002B2CF9AE}" pid="3" name="Order">
    <vt:lpwstr>500.000000000000</vt:lpwstr>
  </property>
  <property fmtid="{D5CDD505-2E9C-101B-9397-08002B2CF9AE}" pid="4" name="MSIP_Label_887c1c0d-6c84-486b-93f2-fa48133ea4a8_Enabled">
    <vt:lpwstr>true</vt:lpwstr>
  </property>
  <property fmtid="{D5CDD505-2E9C-101B-9397-08002B2CF9AE}" pid="5" name="MSIP_Label_887c1c0d-6c84-486b-93f2-fa48133ea4a8_SetDate">
    <vt:lpwstr>2022-01-03T10:50:11Z</vt:lpwstr>
  </property>
  <property fmtid="{D5CDD505-2E9C-101B-9397-08002B2CF9AE}" pid="6" name="MSIP_Label_887c1c0d-6c84-486b-93f2-fa48133ea4a8_Method">
    <vt:lpwstr>Privileged</vt:lpwstr>
  </property>
  <property fmtid="{D5CDD505-2E9C-101B-9397-08002B2CF9AE}" pid="7" name="MSIP_Label_887c1c0d-6c84-486b-93f2-fa48133ea4a8_Name">
    <vt:lpwstr>Iddink - Public</vt:lpwstr>
  </property>
  <property fmtid="{D5CDD505-2E9C-101B-9397-08002B2CF9AE}" pid="8" name="MSIP_Label_887c1c0d-6c84-486b-93f2-fa48133ea4a8_SiteId">
    <vt:lpwstr>4d5a4899-3bae-4dc5-9ea0-ba540b354430</vt:lpwstr>
  </property>
  <property fmtid="{D5CDD505-2E9C-101B-9397-08002B2CF9AE}" pid="9" name="MSIP_Label_887c1c0d-6c84-486b-93f2-fa48133ea4a8_ActionId">
    <vt:lpwstr>985febd6-e467-4798-b5c0-d20a66712c3d</vt:lpwstr>
  </property>
  <property fmtid="{D5CDD505-2E9C-101B-9397-08002B2CF9AE}" pid="10" name="MSIP_Label_887c1c0d-6c84-486b-93f2-fa48133ea4a8_ContentBits">
    <vt:lpwstr>0</vt:lpwstr>
  </property>
</Properties>
</file>